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9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7D8D3-AEA7-4CB5-87C7-63113B2960FF}" type="datetimeFigureOut">
              <a:rPr lang="en-GB" smtClean="0"/>
              <a:t>16/02/2020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A40B8-710E-456C-BAA1-38B3737142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5205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7D8D3-AEA7-4CB5-87C7-63113B2960FF}" type="datetimeFigureOut">
              <a:rPr lang="en-GB" smtClean="0"/>
              <a:t>16/02/2020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A40B8-710E-456C-BAA1-38B3737142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7021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7D8D3-AEA7-4CB5-87C7-63113B2960FF}" type="datetimeFigureOut">
              <a:rPr lang="en-GB" smtClean="0"/>
              <a:t>16/02/2020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A40B8-710E-456C-BAA1-38B3737142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7173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7D8D3-AEA7-4CB5-87C7-63113B2960FF}" type="datetimeFigureOut">
              <a:rPr lang="en-GB" smtClean="0"/>
              <a:t>16/02/2020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A40B8-710E-456C-BAA1-38B3737142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6781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7D8D3-AEA7-4CB5-87C7-63113B2960FF}" type="datetimeFigureOut">
              <a:rPr lang="en-GB" smtClean="0"/>
              <a:t>16/02/2020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A40B8-710E-456C-BAA1-38B3737142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4849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7D8D3-AEA7-4CB5-87C7-63113B2960FF}" type="datetimeFigureOut">
              <a:rPr lang="en-GB" smtClean="0"/>
              <a:t>16/02/2020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A40B8-710E-456C-BAA1-38B3737142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500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7D8D3-AEA7-4CB5-87C7-63113B2960FF}" type="datetimeFigureOut">
              <a:rPr lang="en-GB" smtClean="0"/>
              <a:t>16/02/2020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A40B8-710E-456C-BAA1-38B3737142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8433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7D8D3-AEA7-4CB5-87C7-63113B2960FF}" type="datetimeFigureOut">
              <a:rPr lang="en-GB" smtClean="0"/>
              <a:t>16/02/2020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A40B8-710E-456C-BAA1-38B3737142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2422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7D8D3-AEA7-4CB5-87C7-63113B2960FF}" type="datetimeFigureOut">
              <a:rPr lang="en-GB" smtClean="0"/>
              <a:t>16/02/2020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A40B8-710E-456C-BAA1-38B3737142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5609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7D8D3-AEA7-4CB5-87C7-63113B2960FF}" type="datetimeFigureOut">
              <a:rPr lang="en-GB" smtClean="0"/>
              <a:t>16/02/2020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A40B8-710E-456C-BAA1-38B3737142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7482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7D8D3-AEA7-4CB5-87C7-63113B2960FF}" type="datetimeFigureOut">
              <a:rPr lang="en-GB" smtClean="0"/>
              <a:t>16/02/2020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A40B8-710E-456C-BAA1-38B3737142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1602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37D8D3-AEA7-4CB5-87C7-63113B2960FF}" type="datetimeFigureOut">
              <a:rPr lang="en-GB" smtClean="0"/>
              <a:t>16/02/2020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7A40B8-710E-456C-BAA1-38B3737142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6419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encrypted-tbn2.gstatic.com/images?q=tbn:ANd9GcQsPgebviFpUqzdxJ24Wz7VFpt3M6dxpXLEYu91b11quIrfr49r2JOZeC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433" y="2996952"/>
            <a:ext cx="895350" cy="197167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</p:pic>
      <p:pic>
        <p:nvPicPr>
          <p:cNvPr id="1028" name="Picture 4" descr="https://encrypted-tbn2.gstatic.com/images?q=tbn:ANd9GcQsPgebviFpUqzdxJ24Wz7VFpt3M6dxpXLEYu91b11quIrfr49r2JOZeC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978549"/>
            <a:ext cx="895350" cy="1971676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encrypted-tbn2.gstatic.com/images?q=tbn:ANd9GcQsPgebviFpUqzdxJ24Wz7VFpt3M6dxpXLEYu91b11quIrfr49r2JOZeC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996952"/>
            <a:ext cx="895350" cy="1971676"/>
          </a:xfrm>
          <a:prstGeom prst="rect">
            <a:avLst/>
          </a:prstGeom>
          <a:noFill/>
          <a:ln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18472" y="1196752"/>
            <a:ext cx="81942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People who might talk to us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576" y="2332218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Strangers</a:t>
            </a:r>
            <a:endParaRPr lang="en-GB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3543511" y="2332040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Teachers</a:t>
            </a:r>
            <a:endParaRPr lang="en-GB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6830063" y="2332039"/>
            <a:ext cx="14197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F</a:t>
            </a:r>
            <a:r>
              <a:rPr lang="en-GB" sz="3600" dirty="0" smtClean="0"/>
              <a:t>amily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807946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836712"/>
            <a:ext cx="68047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/>
              <a:t>What can you do to keep yourself safe?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3635593" y="2580572"/>
            <a:ext cx="2052834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?</a:t>
            </a:r>
            <a:endParaRPr lang="en-US" sz="115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47664" y="4581128"/>
            <a:ext cx="59766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Follow rules?</a:t>
            </a:r>
          </a:p>
          <a:p>
            <a:r>
              <a:rPr lang="en-GB" dirty="0" smtClean="0"/>
              <a:t>Talk to your trusted adults?</a:t>
            </a:r>
          </a:p>
          <a:p>
            <a:r>
              <a:rPr lang="en-GB" dirty="0" smtClean="0"/>
              <a:t>Walk away from a hug?</a:t>
            </a:r>
          </a:p>
          <a:p>
            <a:r>
              <a:rPr lang="en-GB" dirty="0" smtClean="0"/>
              <a:t>Wear your clothes!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88118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s://encrypted-tbn2.gstatic.com/images?q=tbn:ANd9GcQsPgebviFpUqzdxJ24Wz7VFpt3M6dxpXLEYu91b11quIrfr49r2JOZeC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780928"/>
            <a:ext cx="895350" cy="1971676"/>
          </a:xfrm>
          <a:prstGeom prst="rect">
            <a:avLst/>
          </a:prstGeom>
          <a:noFill/>
          <a:ln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05727" y="1921910"/>
            <a:ext cx="14197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F</a:t>
            </a:r>
            <a:r>
              <a:rPr lang="en-GB" sz="3600" dirty="0" smtClean="0"/>
              <a:t>amily</a:t>
            </a:r>
            <a:endParaRPr lang="en-GB" sz="3600" dirty="0"/>
          </a:p>
        </p:txBody>
      </p:sp>
      <p:sp>
        <p:nvSpPr>
          <p:cNvPr id="6" name="Oval Callout 5"/>
          <p:cNvSpPr/>
          <p:nvPr/>
        </p:nvSpPr>
        <p:spPr>
          <a:xfrm flipH="1">
            <a:off x="233018" y="260648"/>
            <a:ext cx="3811199" cy="2160242"/>
          </a:xfrm>
          <a:prstGeom prst="wedgeEllipseCallou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899592" y="908720"/>
            <a:ext cx="25202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Things we can talk about</a:t>
            </a:r>
            <a:endParaRPr lang="en-GB" sz="3200" dirty="0"/>
          </a:p>
        </p:txBody>
      </p:sp>
      <p:sp>
        <p:nvSpPr>
          <p:cNvPr id="10" name="Cloud Callout 9"/>
          <p:cNvSpPr/>
          <p:nvPr/>
        </p:nvSpPr>
        <p:spPr>
          <a:xfrm>
            <a:off x="5225510" y="568137"/>
            <a:ext cx="3024336" cy="2845767"/>
          </a:xfrm>
          <a:prstGeom prst="cloudCallou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5801574" y="1108775"/>
            <a:ext cx="18722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Things we can do</a:t>
            </a:r>
            <a:endParaRPr lang="en-GB" sz="3600" dirty="0"/>
          </a:p>
        </p:txBody>
      </p:sp>
      <p:sp>
        <p:nvSpPr>
          <p:cNvPr id="12" name="Rectangle 11"/>
          <p:cNvSpPr/>
          <p:nvPr/>
        </p:nvSpPr>
        <p:spPr>
          <a:xfrm rot="20046478">
            <a:off x="6166112" y="5055300"/>
            <a:ext cx="23839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cuddles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3" name="Rectangle 12"/>
          <p:cNvSpPr/>
          <p:nvPr/>
        </p:nvSpPr>
        <p:spPr>
          <a:xfrm rot="20046478">
            <a:off x="6579801" y="3543133"/>
            <a:ext cx="18614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kisses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4" name="Rectangle 13"/>
          <p:cNvSpPr/>
          <p:nvPr/>
        </p:nvSpPr>
        <p:spPr>
          <a:xfrm rot="20046478">
            <a:off x="558886" y="3509807"/>
            <a:ext cx="21967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secrets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5" name="Rectangle 14"/>
          <p:cNvSpPr/>
          <p:nvPr/>
        </p:nvSpPr>
        <p:spPr>
          <a:xfrm rot="20046478">
            <a:off x="971596" y="5030447"/>
            <a:ext cx="24038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feelings</a:t>
            </a:r>
          </a:p>
        </p:txBody>
      </p:sp>
    </p:spTree>
    <p:extLst>
      <p:ext uri="{BB962C8B-B14F-4D97-AF65-F5344CB8AC3E}">
        <p14:creationId xmlns:p14="http://schemas.microsoft.com/office/powerpoint/2010/main" val="1279147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encrypted-tbn2.gstatic.com/images?q=tbn:ANd9GcQsPgebviFpUqzdxJ24Wz7VFpt3M6dxpXLEYu91b11quIrfr49r2JOZeC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636912"/>
            <a:ext cx="895350" cy="197167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3471503" y="1990581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Strangers</a:t>
            </a:r>
            <a:endParaRPr lang="en-GB" sz="3600" dirty="0"/>
          </a:p>
        </p:txBody>
      </p:sp>
      <p:sp>
        <p:nvSpPr>
          <p:cNvPr id="4" name="Oval Callout 3"/>
          <p:cNvSpPr/>
          <p:nvPr/>
        </p:nvSpPr>
        <p:spPr>
          <a:xfrm flipH="1">
            <a:off x="233018" y="260648"/>
            <a:ext cx="3811199" cy="2160242"/>
          </a:xfrm>
          <a:prstGeom prst="wedgeEllipse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Cloud Callout 4"/>
          <p:cNvSpPr/>
          <p:nvPr/>
        </p:nvSpPr>
        <p:spPr>
          <a:xfrm>
            <a:off x="5652120" y="260648"/>
            <a:ext cx="3024336" cy="2845767"/>
          </a:xfrm>
          <a:prstGeom prst="cloud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899592" y="908720"/>
            <a:ext cx="25202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Things we can talk about</a:t>
            </a:r>
            <a:endParaRPr lang="en-GB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6228184" y="882586"/>
            <a:ext cx="18722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Things we can do</a:t>
            </a:r>
            <a:endParaRPr lang="en-GB" sz="3600" dirty="0"/>
          </a:p>
        </p:txBody>
      </p:sp>
      <p:sp>
        <p:nvSpPr>
          <p:cNvPr id="8" name="Rectangle 7"/>
          <p:cNvSpPr/>
          <p:nvPr/>
        </p:nvSpPr>
        <p:spPr>
          <a:xfrm rot="20046478">
            <a:off x="849191" y="3509807"/>
            <a:ext cx="16161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hello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9" name="Rectangle 8"/>
          <p:cNvSpPr/>
          <p:nvPr/>
        </p:nvSpPr>
        <p:spPr>
          <a:xfrm rot="20046478">
            <a:off x="692983" y="4870406"/>
            <a:ext cx="3177601" cy="923330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Excuse me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0" name="Rectangle 9"/>
          <p:cNvSpPr/>
          <p:nvPr/>
        </p:nvSpPr>
        <p:spPr>
          <a:xfrm rot="20046478">
            <a:off x="5504173" y="4947628"/>
            <a:ext cx="34928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Move aside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1" name="Rectangle 10"/>
          <p:cNvSpPr/>
          <p:nvPr/>
        </p:nvSpPr>
        <p:spPr>
          <a:xfrm rot="20046478">
            <a:off x="4839795" y="3761290"/>
            <a:ext cx="35312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Open doors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77812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encrypted-tbn2.gstatic.com/images?q=tbn:ANd9GcQsPgebviFpUqzdxJ24Wz7VFpt3M6dxpXLEYu91b11quIrfr49r2JOZeC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5884" y="2978549"/>
            <a:ext cx="895350" cy="1971676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543511" y="2332040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Teachers</a:t>
            </a:r>
            <a:endParaRPr lang="en-GB" sz="3600" dirty="0"/>
          </a:p>
        </p:txBody>
      </p:sp>
      <p:sp>
        <p:nvSpPr>
          <p:cNvPr id="4" name="Oval Callout 3"/>
          <p:cNvSpPr/>
          <p:nvPr/>
        </p:nvSpPr>
        <p:spPr>
          <a:xfrm flipH="1">
            <a:off x="233018" y="260648"/>
            <a:ext cx="3811199" cy="2160242"/>
          </a:xfrm>
          <a:prstGeom prst="wedgeEllipseCallou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899592" y="908720"/>
            <a:ext cx="25202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Things we can talk about</a:t>
            </a:r>
            <a:endParaRPr lang="en-GB" sz="3200" dirty="0"/>
          </a:p>
        </p:txBody>
      </p:sp>
      <p:sp>
        <p:nvSpPr>
          <p:cNvPr id="6" name="Cloud Callout 5"/>
          <p:cNvSpPr/>
          <p:nvPr/>
        </p:nvSpPr>
        <p:spPr>
          <a:xfrm>
            <a:off x="5487727" y="404664"/>
            <a:ext cx="3024336" cy="2845767"/>
          </a:xfrm>
          <a:prstGeom prst="cloudCallou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6228184" y="950384"/>
            <a:ext cx="18722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Things we can do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356756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u="sng" dirty="0" smtClean="0"/>
              <a:t>Adults who work with children in school are:</a:t>
            </a:r>
          </a:p>
          <a:p>
            <a:r>
              <a:rPr lang="en-GB" dirty="0" smtClean="0"/>
              <a:t>Teachers/LSAs</a:t>
            </a:r>
          </a:p>
          <a:p>
            <a:r>
              <a:rPr lang="en-GB" dirty="0" smtClean="0"/>
              <a:t>Parents helpers</a:t>
            </a:r>
          </a:p>
          <a:p>
            <a:r>
              <a:rPr lang="en-GB" dirty="0" smtClean="0"/>
              <a:t>Music tutors</a:t>
            </a:r>
          </a:p>
          <a:p>
            <a:r>
              <a:rPr lang="en-GB" dirty="0" smtClean="0"/>
              <a:t>Office staff</a:t>
            </a:r>
          </a:p>
          <a:p>
            <a:r>
              <a:rPr lang="en-GB" dirty="0" err="1" smtClean="0"/>
              <a:t>Headteacher</a:t>
            </a:r>
            <a:endParaRPr lang="en-GB" dirty="0" smtClean="0"/>
          </a:p>
          <a:p>
            <a:r>
              <a:rPr lang="en-GB" dirty="0" smtClean="0"/>
              <a:t>Cleaners</a:t>
            </a:r>
          </a:p>
          <a:p>
            <a:r>
              <a:rPr lang="en-GB" dirty="0" smtClean="0"/>
              <a:t>Lunch supervisors</a:t>
            </a:r>
          </a:p>
          <a:p>
            <a:r>
              <a:rPr lang="en-GB" dirty="0" smtClean="0"/>
              <a:t>Others?</a:t>
            </a:r>
          </a:p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en-GB" sz="24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algn="ctr"/>
            <a:r>
              <a:rPr lang="en-GB" sz="2400" dirty="0" smtClean="0">
                <a:solidFill>
                  <a:srgbClr val="FF0000"/>
                </a:solidFill>
                <a:latin typeface="Comic Sans MS" pitchFamily="66" charset="0"/>
              </a:rPr>
              <a:t>Should they all behave the same towards the children?</a:t>
            </a:r>
            <a:endParaRPr lang="en-GB" sz="2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5" name="Picture 4" descr="https://encrypted-tbn2.gstatic.com/images?q=tbn:ANd9GcQsPgebviFpUqzdxJ24Wz7VFpt3M6dxpXLEYu91b11quIrfr49r2JOZeC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005064"/>
            <a:ext cx="895350" cy="1971676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5"/>
          <p:cNvSpPr txBox="1">
            <a:spLocks noGrp="1"/>
          </p:cNvSpPr>
          <p:nvPr>
            <p:ph type="title"/>
          </p:nvPr>
        </p:nvSpPr>
        <p:spPr>
          <a:xfrm>
            <a:off x="457200" y="788769"/>
            <a:ext cx="3008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/>
              <a:t>Teachers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3216871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27784" y="116632"/>
            <a:ext cx="37487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FACT ALERT!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19672" y="1039962"/>
            <a:ext cx="676875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GB" sz="2400" dirty="0" smtClean="0"/>
              <a:t>School adults don’t keep secrets!</a:t>
            </a:r>
          </a:p>
          <a:p>
            <a:pPr marL="285750" indent="-285750">
              <a:buFont typeface="Arial" charset="0"/>
              <a:buChar char="•"/>
            </a:pPr>
            <a:r>
              <a:rPr lang="en-GB" sz="2400" dirty="0" smtClean="0"/>
              <a:t>School adults do not invite pupils over to tea!</a:t>
            </a:r>
          </a:p>
          <a:p>
            <a:pPr marL="285750" indent="-285750">
              <a:buFont typeface="Arial" charset="0"/>
              <a:buChar char="•"/>
            </a:pPr>
            <a:r>
              <a:rPr lang="en-GB" sz="2400" dirty="0" smtClean="0"/>
              <a:t>School adults do not invite pupils on a sleep over!</a:t>
            </a:r>
          </a:p>
          <a:p>
            <a:pPr marL="285750" indent="-285750">
              <a:buFont typeface="Arial" charset="0"/>
              <a:buChar char="•"/>
            </a:pPr>
            <a:r>
              <a:rPr lang="en-GB" sz="2400" dirty="0" smtClean="0"/>
              <a:t>School adults do not message pupils!</a:t>
            </a:r>
          </a:p>
          <a:p>
            <a:pPr marL="285750" indent="-285750">
              <a:buFont typeface="Arial" charset="0"/>
              <a:buChar char="•"/>
            </a:pPr>
            <a:r>
              <a:rPr lang="en-GB" sz="2400" dirty="0" smtClean="0"/>
              <a:t>School adults do not give pupils secret presents!</a:t>
            </a:r>
            <a:endParaRPr lang="en-GB" sz="2400" dirty="0"/>
          </a:p>
          <a:p>
            <a:pPr marL="285750" indent="-285750">
              <a:buFont typeface="Arial" charset="0"/>
              <a:buChar char="•"/>
            </a:pPr>
            <a:r>
              <a:rPr lang="en-GB" sz="2400" dirty="0" smtClean="0"/>
              <a:t>School adults do not have pupils as friends on social network sites!</a:t>
            </a:r>
          </a:p>
          <a:p>
            <a:pPr marL="285750" indent="-285750">
              <a:buFont typeface="Arial" charset="0"/>
              <a:buChar char="•"/>
            </a:pPr>
            <a:r>
              <a:rPr lang="en-GB" sz="2400" dirty="0" smtClean="0"/>
              <a:t>School adults do not use name calling or bad words in school!</a:t>
            </a:r>
          </a:p>
          <a:p>
            <a:pPr marL="285750" indent="-285750">
              <a:buFont typeface="Arial" charset="0"/>
              <a:buChar char="•"/>
            </a:pPr>
            <a:r>
              <a:rPr lang="en-GB" sz="2400" dirty="0" smtClean="0"/>
              <a:t>School adults will not use their mobile phones in school</a:t>
            </a:r>
          </a:p>
          <a:p>
            <a:pPr marL="285750" indent="-285750">
              <a:buFont typeface="Arial" charset="0"/>
              <a:buChar char="•"/>
            </a:pPr>
            <a:r>
              <a:rPr lang="en-GB" sz="2400" dirty="0" smtClean="0"/>
              <a:t>School adults will never hide with a child</a:t>
            </a:r>
          </a:p>
          <a:p>
            <a:pPr marL="285750" indent="-285750">
              <a:buFont typeface="Arial" charset="0"/>
              <a:buChar char="•"/>
            </a:pPr>
            <a:r>
              <a:rPr lang="en-GB" sz="2400" dirty="0" smtClean="0"/>
              <a:t>School adults will not go in a car on their own with a pupil unless the parent has agreed with the child</a:t>
            </a:r>
          </a:p>
        </p:txBody>
      </p:sp>
    </p:spTree>
    <p:extLst>
      <p:ext uri="{BB962C8B-B14F-4D97-AF65-F5344CB8AC3E}">
        <p14:creationId xmlns:p14="http://schemas.microsoft.com/office/powerpoint/2010/main" val="3359162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9983587">
            <a:off x="378819" y="4003087"/>
            <a:ext cx="27363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</a:rPr>
              <a:t>Can School staff go to a pupils house</a:t>
            </a:r>
          </a:p>
          <a:p>
            <a:r>
              <a:rPr lang="en-GB" sz="2400" dirty="0">
                <a:solidFill>
                  <a:srgbClr val="FF0000"/>
                </a:solidFill>
              </a:rPr>
              <a:t>a</a:t>
            </a:r>
            <a:r>
              <a:rPr lang="en-GB" sz="2400" dirty="0" smtClean="0">
                <a:solidFill>
                  <a:srgbClr val="FF0000"/>
                </a:solidFill>
              </a:rPr>
              <a:t>nd vice versa?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 rot="1974937">
            <a:off x="6473144" y="1626500"/>
            <a:ext cx="24524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</a:rPr>
              <a:t>Can school staff cuddle pupils?</a:t>
            </a:r>
          </a:p>
        </p:txBody>
      </p:sp>
      <p:sp>
        <p:nvSpPr>
          <p:cNvPr id="4" name="Rectangle 3"/>
          <p:cNvSpPr/>
          <p:nvPr/>
        </p:nvSpPr>
        <p:spPr>
          <a:xfrm>
            <a:off x="2657488" y="318235"/>
            <a:ext cx="35461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QUIZ TIME!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 rot="19983587">
            <a:off x="349804" y="1344016"/>
            <a:ext cx="27363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</a:rPr>
              <a:t>Can I tell the LSA a secret and ask her not to tell anyone for now?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23505" y="2402541"/>
            <a:ext cx="27363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</a:rPr>
              <a:t>Can teachers make me do something I don’t want to do?</a:t>
            </a:r>
          </a:p>
        </p:txBody>
      </p:sp>
      <p:sp>
        <p:nvSpPr>
          <p:cNvPr id="7" name="TextBox 6"/>
          <p:cNvSpPr txBox="1"/>
          <p:nvPr/>
        </p:nvSpPr>
        <p:spPr>
          <a:xfrm rot="1894625">
            <a:off x="6106563" y="3593846"/>
            <a:ext cx="27363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</a:rPr>
              <a:t>If a school adult gives me a reward in front of all the other children, is this ok?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161859" y="4725144"/>
            <a:ext cx="27363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</a:rPr>
              <a:t>Do you tell someone if you are worried about an adult and how they treat you?</a:t>
            </a:r>
          </a:p>
        </p:txBody>
      </p:sp>
    </p:spTree>
    <p:extLst>
      <p:ext uri="{BB962C8B-B14F-4D97-AF65-F5344CB8AC3E}">
        <p14:creationId xmlns:p14="http://schemas.microsoft.com/office/powerpoint/2010/main" val="2658251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build="p"/>
      <p:bldP spid="4" grpId="0" build="p"/>
      <p:bldP spid="5" grpId="0" build="p"/>
      <p:bldP spid="6" grpId="0" build="p"/>
      <p:bldP spid="7" grpId="0" build="p"/>
      <p:bldP spid="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260648"/>
            <a:ext cx="85689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 smtClean="0">
                <a:solidFill>
                  <a:srgbClr val="FF0000"/>
                </a:solidFill>
              </a:rPr>
              <a:t>Who do I tell if I’m worried about something?</a:t>
            </a:r>
            <a:endParaRPr lang="en-GB" sz="54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50235" y="2003235"/>
            <a:ext cx="59046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GB" sz="3600" dirty="0" smtClean="0"/>
              <a:t>A trusted adult</a:t>
            </a:r>
          </a:p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370039" y="2844819"/>
            <a:ext cx="85689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 smtClean="0">
                <a:solidFill>
                  <a:srgbClr val="FF0000"/>
                </a:solidFill>
              </a:rPr>
              <a:t>Who is that?</a:t>
            </a:r>
            <a:endParaRPr lang="en-GB" sz="54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50235" y="3782479"/>
            <a:ext cx="590465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GB" sz="3600" dirty="0" smtClean="0"/>
              <a:t>A teacher or Headteacher</a:t>
            </a:r>
          </a:p>
          <a:p>
            <a:pPr marL="285750" indent="-285750">
              <a:buFont typeface="Arial" charset="0"/>
              <a:buChar char="•"/>
            </a:pPr>
            <a:r>
              <a:rPr lang="en-GB" sz="3600" dirty="0" smtClean="0"/>
              <a:t>A parent or family member</a:t>
            </a:r>
          </a:p>
          <a:p>
            <a:pPr marL="285750" indent="-285750">
              <a:buFont typeface="Arial" charset="0"/>
              <a:buChar char="•"/>
            </a:pPr>
            <a:r>
              <a:rPr lang="en-GB" sz="3600" dirty="0" smtClean="0"/>
              <a:t>Childline </a:t>
            </a:r>
          </a:p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85" t="10625" r="62518" b="69454"/>
          <a:stretch/>
        </p:blipFill>
        <p:spPr bwMode="auto">
          <a:xfrm>
            <a:off x="4254491" y="5085184"/>
            <a:ext cx="3200400" cy="1457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6001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548680"/>
            <a:ext cx="3591718" cy="434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16713" y="4725144"/>
            <a:ext cx="550189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Who are our </a:t>
            </a:r>
          </a:p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trusted adults?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150762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476</TotalTime>
  <Words>344</Words>
  <Application>Microsoft Office PowerPoint</Application>
  <PresentationFormat>On-screen Show (4:3)</PresentationFormat>
  <Paragraphs>66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Teachers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Authorised Organisation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Uphill</dc:creator>
  <cp:lastModifiedBy>Julie Norman</cp:lastModifiedBy>
  <cp:revision>23</cp:revision>
  <dcterms:created xsi:type="dcterms:W3CDTF">2013-09-09T18:10:57Z</dcterms:created>
  <dcterms:modified xsi:type="dcterms:W3CDTF">2020-02-16T13:06:09Z</dcterms:modified>
</cp:coreProperties>
</file>