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68" r:id="rId4"/>
    <p:sldId id="265" r:id="rId5"/>
    <p:sldId id="264" r:id="rId6"/>
    <p:sldId id="259" r:id="rId7"/>
    <p:sldId id="260" r:id="rId8"/>
    <p:sldId id="261" r:id="rId9"/>
    <p:sldId id="25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8398-BE81-42EC-AD3F-AA94074296AD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BEF2-DDCF-4F28-9AD9-B55C21011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22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8398-BE81-42EC-AD3F-AA94074296AD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BEF2-DDCF-4F28-9AD9-B55C21011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24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8398-BE81-42EC-AD3F-AA94074296AD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BEF2-DDCF-4F28-9AD9-B55C21011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70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8398-BE81-42EC-AD3F-AA94074296AD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BEF2-DDCF-4F28-9AD9-B55C21011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41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8398-BE81-42EC-AD3F-AA94074296AD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BEF2-DDCF-4F28-9AD9-B55C21011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13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8398-BE81-42EC-AD3F-AA94074296AD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BEF2-DDCF-4F28-9AD9-B55C21011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92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8398-BE81-42EC-AD3F-AA94074296AD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BEF2-DDCF-4F28-9AD9-B55C21011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51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8398-BE81-42EC-AD3F-AA94074296AD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BEF2-DDCF-4F28-9AD9-B55C21011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18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8398-BE81-42EC-AD3F-AA94074296AD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BEF2-DDCF-4F28-9AD9-B55C21011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2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8398-BE81-42EC-AD3F-AA94074296AD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BEF2-DDCF-4F28-9AD9-B55C21011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70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8398-BE81-42EC-AD3F-AA94074296AD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BEF2-DDCF-4F28-9AD9-B55C21011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60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38398-BE81-42EC-AD3F-AA94074296AD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4BEF2-DDCF-4F28-9AD9-B55C21011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05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2415" y="669328"/>
            <a:ext cx="4099178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Changes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9445" y="5157192"/>
            <a:ext cx="725371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How do you cope?</a:t>
            </a:r>
            <a:endParaRPr lang="en-US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43323" y="2996952"/>
            <a:ext cx="65459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What kind of changes 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do we have to face?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45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5881" y="764704"/>
            <a:ext cx="49923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Are you a </a:t>
            </a:r>
          </a:p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positive thinker?</a:t>
            </a:r>
          </a:p>
        </p:txBody>
      </p:sp>
      <p:sp>
        <p:nvSpPr>
          <p:cNvPr id="3" name="Rectangle 2"/>
          <p:cNvSpPr/>
          <p:nvPr/>
        </p:nvSpPr>
        <p:spPr>
          <a:xfrm>
            <a:off x="455881" y="3890665"/>
            <a:ext cx="52834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Are you a 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negative thinker?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218" name="Picture 2" descr="http://t0.gstatic.com/images?q=tbn:ANd9GcRwPQBVtB3k5AX9KZFzFeTpijpqLppGOWuTZd3GfiDOR5_080a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899" y="57030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t3.gstatic.com/images?q=tbn:ANd9GcRx_57IV8rSdVZxqGuV9ce-5orl6_D1VHnXpwDsIWbFFlfLl4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240" y="3626462"/>
            <a:ext cx="1920441" cy="202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32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tripletsandus.com/disney/Birthday/clipart/Pooh-Lumpy-Tigger-Piglet-Roo-Birthday-Par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6991"/>
            <a:ext cx="6984776" cy="542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9752" y="5273622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Have a birthday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355518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4167" y="764704"/>
            <a:ext cx="8095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How does it make you feel?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42" name="Picture 2" descr="http://t0.gstatic.com/images?q=tbn:ANd9GcS52Kg2T1JhPCMrKp4EmiEEj9qmIveY6-6mw1OHf1bQdiDqGf8Uh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44" y="1816800"/>
            <a:ext cx="2077040" cy="207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t2.gstatic.com/images?q=tbn:ANd9GcTTgB3g7F5TVrttKRp3LcRMBARSeYcp-FYQP5gEsWVYTeDcCjW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314" y="2564904"/>
            <a:ext cx="1944216" cy="186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t2.gstatic.com/images?q=tbn:ANd9GcTk-U2m_WrHflDPk9_x34dfYEHCp9YFwy3zGJERv4GivIRdLNR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637" y="1816800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://t0.gstatic.com/images?q=tbn:ANd9GcRNUxIZNwkGHyfD3RD3Wg4wBXXXuP3hTHwQRxfDLyX2TEQ5USlDX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75781"/>
            <a:ext cx="2148086" cy="225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http://t1.gstatic.com/images?q=tbn:ANd9GcQnEF09E-sxJbMu-8Z4MiIxRWyDaYLQTFR93wqNcKRd4LwjKbZhb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732" y="3893840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23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zastavki.com/pictures/1280x800/2009/Nature_Plants_A_warm_summer_day_016634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655496" cy="478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5195869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Summer has arrived and it is hot and sunny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70825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thedailygreen.com/cm/thedailygreen/misc/Uk/snow-day-north-carolina-lg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85" b="11163"/>
          <a:stretch/>
        </p:blipFill>
        <p:spPr bwMode="auto">
          <a:xfrm>
            <a:off x="1907704" y="332656"/>
            <a:ext cx="5040560" cy="469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5056192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School closes because it is snowing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78418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littlesheep-learning.co.uk/images/Moving_Hous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71"/>
          <a:stretch/>
        </p:blipFill>
        <p:spPr bwMode="auto">
          <a:xfrm>
            <a:off x="1763688" y="620688"/>
            <a:ext cx="5715000" cy="502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17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.telegraph.co.uk/multimedia/archive/01290/airport_1290976c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5" t="16474"/>
          <a:stretch/>
        </p:blipFill>
        <p:spPr bwMode="auto">
          <a:xfrm>
            <a:off x="971600" y="764704"/>
            <a:ext cx="7477872" cy="427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3588" y="5301208"/>
            <a:ext cx="7693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A friend moving to another country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5082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lifepregnancy.com/wp-content/uploads/2012/03/newborn-cry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48680"/>
            <a:ext cx="6402837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5157192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r>
              <a:rPr lang="en-GB" sz="3600" b="1" dirty="0" smtClean="0"/>
              <a:t>A new baby brother or sister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32967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travelpod.com/users/pjh60/2.1330602022.the-osd-60-class-3-children-in-glenealy-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5668014"/>
            <a:ext cx="6312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Moving into a new class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61829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71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Authorised Organisation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Uphill</dc:creator>
  <cp:lastModifiedBy>Julie Norman</cp:lastModifiedBy>
  <cp:revision>9</cp:revision>
  <dcterms:created xsi:type="dcterms:W3CDTF">2012-06-15T19:43:04Z</dcterms:created>
  <dcterms:modified xsi:type="dcterms:W3CDTF">2016-07-01T07:23:03Z</dcterms:modified>
</cp:coreProperties>
</file>