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2512-AE82-4239-B299-CB95B2D215B3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070-3987-4983-BFCD-38345FCF0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28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2512-AE82-4239-B299-CB95B2D215B3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070-3987-4983-BFCD-38345FCF0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58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2512-AE82-4239-B299-CB95B2D215B3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070-3987-4983-BFCD-38345FCF0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2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2512-AE82-4239-B299-CB95B2D215B3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070-3987-4983-BFCD-38345FCF0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3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2512-AE82-4239-B299-CB95B2D215B3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070-3987-4983-BFCD-38345FCF0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9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2512-AE82-4239-B299-CB95B2D215B3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070-3987-4983-BFCD-38345FCF0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2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2512-AE82-4239-B299-CB95B2D215B3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070-3987-4983-BFCD-38345FCF0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3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2512-AE82-4239-B299-CB95B2D215B3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070-3987-4983-BFCD-38345FCF0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36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2512-AE82-4239-B299-CB95B2D215B3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070-3987-4983-BFCD-38345FCF0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09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2512-AE82-4239-B299-CB95B2D215B3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070-3987-4983-BFCD-38345FCF0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9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2512-AE82-4239-B299-CB95B2D215B3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3070-3987-4983-BFCD-38345FCF0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12512-AE82-4239-B299-CB95B2D215B3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3070-3987-4983-BFCD-38345FCF0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20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7030A0"/>
                </a:solidFill>
              </a:rPr>
              <a:t>Compassion</a:t>
            </a:r>
            <a:endParaRPr lang="en-GB" sz="96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752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7030A0"/>
                </a:solidFill>
              </a:rPr>
              <a:t>How does our world show compassion?</a:t>
            </a:r>
            <a:endParaRPr lang="en-GB" sz="5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julie.norman\AppData\Local\Microsoft\Windows\Temporary Internet Files\Content.IE5\EL9F3M8O\thinking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2382590" cy="243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9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083" y="764704"/>
            <a:ext cx="8527013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would the </a:t>
            </a:r>
          </a:p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Worl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 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 like if </a:t>
            </a:r>
          </a:p>
          <a:p>
            <a:pPr algn="ctr"/>
            <a:r>
              <a:rPr lang="en-US" sz="8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everyone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had </a:t>
            </a:r>
          </a:p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Compassion?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99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620688"/>
            <a:ext cx="66247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dirty="0"/>
              <a:t>compassion</a:t>
            </a:r>
          </a:p>
          <a:p>
            <a:r>
              <a:rPr lang="en-GB" sz="3600" i="1" u="sng" dirty="0" smtClean="0"/>
              <a:t>noun</a:t>
            </a:r>
            <a:endParaRPr lang="en-GB" sz="3600" u="sng" dirty="0"/>
          </a:p>
          <a:p>
            <a:r>
              <a:rPr lang="en-GB" sz="3600" dirty="0"/>
              <a:t>sympathetic pity and concern for the sufferings or misfortunes of others.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5656" y="5157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6578" y="3861048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Compassion </a:t>
            </a:r>
            <a:r>
              <a:rPr lang="en-GB" sz="4000" dirty="0">
                <a:solidFill>
                  <a:prstClr val="black"/>
                </a:solidFill>
              </a:rPr>
              <a:t>motivates people to go out of their way to </a:t>
            </a:r>
            <a:r>
              <a:rPr lang="en-GB" sz="4000" dirty="0" smtClean="0">
                <a:solidFill>
                  <a:prstClr val="black"/>
                </a:solidFill>
              </a:rPr>
              <a:t>help.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65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8532" r="22025" b="27651"/>
          <a:stretch/>
        </p:blipFill>
        <p:spPr bwMode="auto">
          <a:xfrm>
            <a:off x="1115615" y="1628800"/>
            <a:ext cx="7431315" cy="466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8151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Born Free </a:t>
            </a:r>
            <a:r>
              <a:rPr lang="en-GB" sz="3200" dirty="0" smtClean="0"/>
              <a:t>– helping wild animals all over the world who </a:t>
            </a:r>
            <a:r>
              <a:rPr lang="en-GB" sz="3200" u="sng" dirty="0" smtClean="0"/>
              <a:t>need</a:t>
            </a:r>
            <a:r>
              <a:rPr lang="en-GB" sz="3200" dirty="0" smtClean="0"/>
              <a:t> protection.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5943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12699" r="37197" b="24242"/>
          <a:stretch/>
        </p:blipFill>
        <p:spPr bwMode="auto">
          <a:xfrm>
            <a:off x="1115616" y="1700808"/>
            <a:ext cx="6552728" cy="49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92696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British Red Cross </a:t>
            </a:r>
            <a:r>
              <a:rPr lang="en-GB" sz="2800" dirty="0" smtClean="0"/>
              <a:t>– helping people who </a:t>
            </a:r>
            <a:r>
              <a:rPr lang="en-GB" sz="2800" u="sng" dirty="0" smtClean="0"/>
              <a:t>need </a:t>
            </a:r>
            <a:r>
              <a:rPr lang="en-GB" sz="2800" dirty="0" smtClean="0"/>
              <a:t>safety from war or devastation.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2626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17262" r="14328" b="10714"/>
          <a:stretch/>
        </p:blipFill>
        <p:spPr bwMode="auto">
          <a:xfrm>
            <a:off x="395536" y="1752020"/>
            <a:ext cx="8219887" cy="456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08267"/>
            <a:ext cx="8260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RSPCA</a:t>
            </a:r>
            <a:r>
              <a:rPr lang="en-GB" sz="2800" dirty="0" smtClean="0"/>
              <a:t> – helping domestic animals find new homes as all animals </a:t>
            </a:r>
            <a:r>
              <a:rPr lang="en-GB" sz="2800" u="sng" dirty="0" smtClean="0"/>
              <a:t>need</a:t>
            </a:r>
            <a:r>
              <a:rPr lang="en-GB" sz="2800" dirty="0" smtClean="0"/>
              <a:t> a good home.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5754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18665" r="33180" b="11707"/>
          <a:stretch/>
        </p:blipFill>
        <p:spPr bwMode="auto">
          <a:xfrm>
            <a:off x="395536" y="1620982"/>
            <a:ext cx="8476343" cy="509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252" y="298103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NSPCC</a:t>
            </a:r>
            <a:r>
              <a:rPr lang="en-GB" sz="3200" dirty="0" smtClean="0"/>
              <a:t> – helping children who do not feel happy or safe as all children </a:t>
            </a:r>
            <a:r>
              <a:rPr lang="en-GB" sz="3200" u="sng" dirty="0" smtClean="0"/>
              <a:t>need</a:t>
            </a:r>
            <a:r>
              <a:rPr lang="en-GB" sz="3200" dirty="0" smtClean="0"/>
              <a:t> to feel safe.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4784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16865" r="9754" b="6250"/>
          <a:stretch/>
        </p:blipFill>
        <p:spPr bwMode="auto">
          <a:xfrm>
            <a:off x="467544" y="1916832"/>
            <a:ext cx="8280920" cy="43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7667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Adoption</a:t>
            </a:r>
            <a:r>
              <a:rPr lang="en-GB" sz="3200" dirty="0" smtClean="0"/>
              <a:t>: helping children find new families to love them when they </a:t>
            </a:r>
            <a:r>
              <a:rPr lang="en-GB" sz="3200" u="sng" dirty="0" smtClean="0"/>
              <a:t>need</a:t>
            </a:r>
            <a:r>
              <a:rPr lang="en-GB" sz="3200" dirty="0" smtClean="0"/>
              <a:t> one.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0497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8532" r="8528" b="24802"/>
          <a:stretch/>
        </p:blipFill>
        <p:spPr bwMode="auto">
          <a:xfrm>
            <a:off x="251520" y="2492896"/>
            <a:ext cx="8745152" cy="39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48680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Fostering</a:t>
            </a:r>
            <a:r>
              <a:rPr lang="en-GB" sz="3200" dirty="0" smtClean="0"/>
              <a:t> : helping a child to be safe in a loving home when they </a:t>
            </a:r>
            <a:r>
              <a:rPr lang="en-GB" sz="3200" u="sng" dirty="0" smtClean="0"/>
              <a:t>need help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23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448272" cy="195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41900"/>
            <a:ext cx="2691383" cy="20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759547" cy="248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3140968"/>
            <a:ext cx="45365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Sometimes we don’t know what is wrong or what the person </a:t>
            </a:r>
            <a:r>
              <a:rPr lang="en-GB" sz="3200" u="sng" dirty="0" smtClean="0"/>
              <a:t>needs</a:t>
            </a:r>
            <a:r>
              <a:rPr lang="en-GB" sz="3200" dirty="0" smtClean="0"/>
              <a:t>….</a:t>
            </a:r>
          </a:p>
          <a:p>
            <a:endParaRPr lang="en-GB" sz="3200" dirty="0" smtClean="0"/>
          </a:p>
          <a:p>
            <a:r>
              <a:rPr lang="en-GB" sz="5400" dirty="0" smtClean="0">
                <a:solidFill>
                  <a:srgbClr val="7030A0"/>
                </a:solidFill>
              </a:rPr>
              <a:t>So just be kind!</a:t>
            </a:r>
            <a:endParaRPr lang="en-GB" sz="5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231496">
            <a:off x="3443903" y="1762119"/>
            <a:ext cx="1564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488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159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Compassion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</dc:title>
  <dc:creator>Julie Norman</dc:creator>
  <cp:lastModifiedBy>Julie Norman</cp:lastModifiedBy>
  <cp:revision>7</cp:revision>
  <dcterms:created xsi:type="dcterms:W3CDTF">2017-01-20T11:36:43Z</dcterms:created>
  <dcterms:modified xsi:type="dcterms:W3CDTF">2017-01-20T12:24:32Z</dcterms:modified>
</cp:coreProperties>
</file>