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8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8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1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05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8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2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1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6318-1333-4BBD-9AF5-61807C2EF85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45B4-34E7-4565-B14C-F36FFFD30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6270" r="22583" b="8901"/>
          <a:stretch/>
        </p:blipFill>
        <p:spPr bwMode="auto">
          <a:xfrm>
            <a:off x="539552" y="510417"/>
            <a:ext cx="797128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4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556792"/>
            <a:ext cx="62372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Always…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Tell someone when you are worried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Tell someone when you are feeling unsafe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Tell someone if you are frightened</a:t>
            </a: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Always…</a:t>
            </a:r>
          </a:p>
          <a:p>
            <a:endParaRPr lang="en-GB" sz="28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Tell someone how you feel!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023"/>
            <a:ext cx="77549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0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24744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Keeping safe in the holidays</a:t>
            </a:r>
          </a:p>
          <a:p>
            <a:endParaRPr lang="en-GB" sz="3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r>
              <a:rPr lang="en-GB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Playing in the playground</a:t>
            </a:r>
          </a:p>
          <a:p>
            <a:r>
              <a:rPr lang="en-GB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Playing at other people’s houses</a:t>
            </a:r>
          </a:p>
          <a:p>
            <a:r>
              <a:rPr lang="en-GB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Riding my bike outside</a:t>
            </a:r>
          </a:p>
          <a:p>
            <a:r>
              <a:rPr lang="en-GB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Not with my parent</a:t>
            </a:r>
            <a:endParaRPr lang="en-GB" sz="3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Image result for cartoon b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" y="4936085"/>
            <a:ext cx="4248472" cy="17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6270" r="66404" b="62317"/>
          <a:stretch/>
        </p:blipFill>
        <p:spPr bwMode="auto">
          <a:xfrm>
            <a:off x="323528" y="403021"/>
            <a:ext cx="1473402" cy="144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3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24744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Who can keep me safe?</a:t>
            </a:r>
          </a:p>
          <a:p>
            <a:endParaRPr lang="en-GB" sz="36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r>
              <a:rPr lang="en-GB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Parents</a:t>
            </a:r>
          </a:p>
          <a:p>
            <a:r>
              <a:rPr lang="en-GB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Grandparents</a:t>
            </a:r>
          </a:p>
          <a:p>
            <a:r>
              <a:rPr lang="en-GB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Neighbours</a:t>
            </a:r>
          </a:p>
          <a:p>
            <a:r>
              <a:rPr lang="en-GB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Police</a:t>
            </a:r>
          </a:p>
          <a:p>
            <a:r>
              <a:rPr lang="en-GB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Who else?</a:t>
            </a:r>
            <a:endParaRPr lang="en-GB" sz="3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/>
          <a:stretch/>
        </p:blipFill>
        <p:spPr bwMode="auto">
          <a:xfrm>
            <a:off x="459832" y="360218"/>
            <a:ext cx="1474787" cy="134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5"/>
          <a:stretch/>
        </p:blipFill>
        <p:spPr bwMode="auto">
          <a:xfrm>
            <a:off x="4631676" y="3933056"/>
            <a:ext cx="429072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5" y="3284984"/>
            <a:ext cx="1064319" cy="31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12103" r="23028" b="13826"/>
          <a:stretch/>
        </p:blipFill>
        <p:spPr bwMode="auto">
          <a:xfrm>
            <a:off x="107504" y="0"/>
            <a:ext cx="8352928" cy="624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903448" cy="218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78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t="18651" r="22805" b="8333"/>
          <a:stretch/>
        </p:blipFill>
        <p:spPr bwMode="auto">
          <a:xfrm>
            <a:off x="323528" y="260648"/>
            <a:ext cx="859243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5477" r="22805" b="11364"/>
          <a:stretch/>
        </p:blipFill>
        <p:spPr bwMode="auto">
          <a:xfrm>
            <a:off x="174576" y="229460"/>
            <a:ext cx="8568952" cy="6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20493"/>
            <a:ext cx="2609925" cy="19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71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7063" r="22917" b="10606"/>
          <a:stretch/>
        </p:blipFill>
        <p:spPr bwMode="auto">
          <a:xfrm>
            <a:off x="251519" y="260648"/>
            <a:ext cx="849371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16270" r="31841" b="38068"/>
          <a:stretch/>
        </p:blipFill>
        <p:spPr bwMode="auto">
          <a:xfrm>
            <a:off x="5540943" y="4149080"/>
            <a:ext cx="3398861" cy="256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1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4020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3" t="26588" r="23252" b="19319"/>
          <a:stretch/>
        </p:blipFill>
        <p:spPr bwMode="auto">
          <a:xfrm>
            <a:off x="179512" y="332656"/>
            <a:ext cx="6879772" cy="39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00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4142" y="6322552"/>
            <a:ext cx="5064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https://www.nspcc.org.uk/preventing-abuse/keeping-children-safe/underwear-rule/</a:t>
            </a:r>
            <a:endParaRPr lang="en-GB" sz="11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0" t="27779" r="34422" b="18181"/>
          <a:stretch/>
        </p:blipFill>
        <p:spPr bwMode="auto">
          <a:xfrm>
            <a:off x="2198171" y="1504892"/>
            <a:ext cx="4536504" cy="46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7"/>
          <a:stretch/>
        </p:blipFill>
        <p:spPr bwMode="auto">
          <a:xfrm>
            <a:off x="779017" y="29965"/>
            <a:ext cx="7753986" cy="145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32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68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Norman</dc:creator>
  <cp:lastModifiedBy>Julie Norman</cp:lastModifiedBy>
  <cp:revision>4</cp:revision>
  <dcterms:created xsi:type="dcterms:W3CDTF">2017-07-16T14:42:21Z</dcterms:created>
  <dcterms:modified xsi:type="dcterms:W3CDTF">2017-07-16T15:15:18Z</dcterms:modified>
</cp:coreProperties>
</file>