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7" r:id="rId4"/>
    <p:sldId id="269" r:id="rId5"/>
    <p:sldId id="282" r:id="rId6"/>
    <p:sldId id="270" r:id="rId7"/>
    <p:sldId id="271" r:id="rId8"/>
    <p:sldId id="272" r:id="rId9"/>
    <p:sldId id="278" r:id="rId10"/>
    <p:sldId id="275" r:id="rId11"/>
    <p:sldId id="283" r:id="rId12"/>
    <p:sldId id="265"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3F52A40-B1E5-4D99-B1D1-7CA59649A201}" type="datetimeFigureOut">
              <a:rPr lang="en-GB" smtClean="0"/>
              <a:pPr/>
              <a:t>16/02/2020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7F7B950-AFF3-41B9-86FF-8FFD6D08510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F52A40-B1E5-4D99-B1D1-7CA59649A201}" type="datetimeFigureOut">
              <a:rPr lang="en-GB" smtClean="0"/>
              <a:pPr/>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F7B950-AFF3-41B9-86FF-8FFD6D08510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F52A40-B1E5-4D99-B1D1-7CA59649A201}" type="datetimeFigureOut">
              <a:rPr lang="en-GB" smtClean="0"/>
              <a:pPr/>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F7B950-AFF3-41B9-86FF-8FFD6D08510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F52A40-B1E5-4D99-B1D1-7CA59649A201}" type="datetimeFigureOut">
              <a:rPr lang="en-GB" smtClean="0"/>
              <a:pPr/>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F7B950-AFF3-41B9-86FF-8FFD6D08510C}" type="slidenum">
              <a:rPr lang="en-GB" smtClean="0"/>
              <a:pPr/>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F52A40-B1E5-4D99-B1D1-7CA59649A201}" type="datetimeFigureOut">
              <a:rPr lang="en-GB" smtClean="0"/>
              <a:pPr/>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F7B950-AFF3-41B9-86FF-8FFD6D08510C}"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F52A40-B1E5-4D99-B1D1-7CA59649A201}" type="datetimeFigureOut">
              <a:rPr lang="en-GB" smtClean="0"/>
              <a:pPr/>
              <a:t>16/02/2020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F7B950-AFF3-41B9-86FF-8FFD6D08510C}" type="slidenum">
              <a:rPr lang="en-GB" smtClean="0"/>
              <a:pPr/>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F52A40-B1E5-4D99-B1D1-7CA59649A201}" type="datetimeFigureOut">
              <a:rPr lang="en-GB" smtClean="0"/>
              <a:pPr/>
              <a:t>16/02/2020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F7B950-AFF3-41B9-86FF-8FFD6D08510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F52A40-B1E5-4D99-B1D1-7CA59649A201}" type="datetimeFigureOut">
              <a:rPr lang="en-GB" smtClean="0"/>
              <a:pPr/>
              <a:t>16/02/2020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F7B950-AFF3-41B9-86FF-8FFD6D08510C}" type="slidenum">
              <a:rPr lang="en-GB" smtClean="0"/>
              <a:pPr/>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52A40-B1E5-4D99-B1D1-7CA59649A201}" type="datetimeFigureOut">
              <a:rPr lang="en-GB" smtClean="0"/>
              <a:pPr/>
              <a:t>16/02/2020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F7B950-AFF3-41B9-86FF-8FFD6D08510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3F52A40-B1E5-4D99-B1D1-7CA59649A201}" type="datetimeFigureOut">
              <a:rPr lang="en-GB" smtClean="0"/>
              <a:pPr/>
              <a:t>16/02/2020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F7B950-AFF3-41B9-86FF-8FFD6D08510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3F52A40-B1E5-4D99-B1D1-7CA59649A201}" type="datetimeFigureOut">
              <a:rPr lang="en-GB" smtClean="0"/>
              <a:pPr/>
              <a:t>16/02/2020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7F7B950-AFF3-41B9-86FF-8FFD6D08510C}"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3F52A40-B1E5-4D99-B1D1-7CA59649A201}" type="datetimeFigureOut">
              <a:rPr lang="en-GB" smtClean="0"/>
              <a:pPr/>
              <a:t>16/02/2020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7F7B950-AFF3-41B9-86FF-8FFD6D08510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As my Mother used to say, “Manners cost nothing.”</a:t>
            </a:r>
          </a:p>
          <a:p>
            <a:endParaRPr lang="en-GB" dirty="0" smtClean="0"/>
          </a:p>
          <a:p>
            <a:r>
              <a:rPr lang="en-GB" dirty="0" smtClean="0"/>
              <a:t>However, sometimes we forget about the other things that we should be thankful for and our assembly today is hopefully going to highlight to you why we should be thankful a bit more often.</a:t>
            </a:r>
          </a:p>
          <a:p>
            <a:endParaRPr lang="en-GB" dirty="0"/>
          </a:p>
        </p:txBody>
      </p:sp>
      <p:sp>
        <p:nvSpPr>
          <p:cNvPr id="3" name="Title 2"/>
          <p:cNvSpPr>
            <a:spLocks noGrp="1"/>
          </p:cNvSpPr>
          <p:nvPr>
            <p:ph type="title"/>
          </p:nvPr>
        </p:nvSpPr>
        <p:spPr>
          <a:xfrm>
            <a:off x="2627784" y="332656"/>
            <a:ext cx="8229600" cy="1143000"/>
          </a:xfrm>
        </p:spPr>
        <p:txBody>
          <a:bodyPr/>
          <a:lstStyle/>
          <a:p>
            <a:r>
              <a:rPr lang="en-GB" u="sng" dirty="0" smtClean="0"/>
              <a:t>Being thankful</a:t>
            </a:r>
            <a:endParaRPr lang="en-GB"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20Getting%20Rained%20On.jpg"/>
          <p:cNvPicPr>
            <a:picLocks noChangeAspect="1"/>
          </p:cNvPicPr>
          <p:nvPr/>
        </p:nvPicPr>
        <p:blipFill>
          <a:blip r:embed="rId2" cstate="print"/>
          <a:stretch>
            <a:fillRect/>
          </a:stretch>
        </p:blipFill>
        <p:spPr>
          <a:xfrm>
            <a:off x="1331640" y="620688"/>
            <a:ext cx="5976664" cy="53285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836712"/>
            <a:ext cx="7135876" cy="474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54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How often do we actually stop and appreciate what we have in life?</a:t>
            </a:r>
          </a:p>
          <a:p>
            <a:r>
              <a:rPr lang="en-GB" dirty="0" smtClean="0"/>
              <a:t>Sometimes it’s easy to feel bad because you’re going through a tough time in life. However, remember no matter how bad your situation may seem, there are tens of thousands of things to be grateful for in life, and there’s always somebody worse off than ourselves.</a:t>
            </a:r>
          </a:p>
        </p:txBody>
      </p:sp>
      <p:sp>
        <p:nvSpPr>
          <p:cNvPr id="4" name="Title 3"/>
          <p:cNvSpPr>
            <a:spLocks noGrp="1"/>
          </p:cNvSpPr>
          <p:nvPr>
            <p:ph type="title"/>
          </p:nvPr>
        </p:nvSpPr>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GB" dirty="0" smtClean="0"/>
              <a:t>	God of Love, </a:t>
            </a:r>
            <a:br>
              <a:rPr lang="en-GB" dirty="0" smtClean="0"/>
            </a:br>
            <a:r>
              <a:rPr lang="en-GB" dirty="0" smtClean="0"/>
              <a:t>We thank you for the wonderful lives we lead,</a:t>
            </a:r>
          </a:p>
          <a:p>
            <a:pPr>
              <a:buNone/>
            </a:pPr>
            <a:r>
              <a:rPr lang="en-GB" dirty="0" smtClean="0"/>
              <a:t>	We thank you for the people in our lives </a:t>
            </a:r>
            <a:br>
              <a:rPr lang="en-GB" dirty="0" smtClean="0"/>
            </a:br>
            <a:r>
              <a:rPr lang="en-GB" dirty="0" smtClean="0"/>
              <a:t>who are easy to love. </a:t>
            </a:r>
            <a:br>
              <a:rPr lang="en-GB" dirty="0" smtClean="0"/>
            </a:br>
            <a:r>
              <a:rPr lang="en-GB" dirty="0" smtClean="0"/>
              <a:t>We thank you for our family and friends </a:t>
            </a:r>
            <a:br>
              <a:rPr lang="en-GB" dirty="0" smtClean="0"/>
            </a:br>
            <a:r>
              <a:rPr lang="en-GB" dirty="0" smtClean="0"/>
              <a:t>who understand our actions, </a:t>
            </a:r>
            <a:br>
              <a:rPr lang="en-GB" dirty="0" smtClean="0"/>
            </a:br>
            <a:r>
              <a:rPr lang="en-GB" dirty="0" smtClean="0"/>
              <a:t>who support us in all the good things we do, </a:t>
            </a:r>
            <a:br>
              <a:rPr lang="en-GB" dirty="0" smtClean="0"/>
            </a:br>
            <a:r>
              <a:rPr lang="en-GB" dirty="0" smtClean="0"/>
              <a:t>and whose presence can cheer us up in darker times. </a:t>
            </a:r>
            <a:br>
              <a:rPr lang="en-GB" dirty="0" smtClean="0"/>
            </a:br>
            <a:r>
              <a:rPr lang="en-GB" dirty="0" smtClean="0"/>
              <a:t/>
            </a:r>
            <a:br>
              <a:rPr lang="en-GB" dirty="0" smtClean="0"/>
            </a:br>
            <a:r>
              <a:rPr lang="en-GB" dirty="0" smtClean="0"/>
              <a:t>Help us with those who are difficult to love. </a:t>
            </a:r>
            <a:br>
              <a:rPr lang="en-GB" dirty="0" smtClean="0"/>
            </a:br>
            <a:r>
              <a:rPr lang="en-GB" dirty="0" smtClean="0"/>
              <a:t>When they come at us with criticism; </a:t>
            </a:r>
            <a:br>
              <a:rPr lang="en-GB" dirty="0" smtClean="0"/>
            </a:br>
            <a:r>
              <a:rPr lang="en-GB" dirty="0" smtClean="0"/>
              <a:t>when they ignore us</a:t>
            </a:r>
            <a:br>
              <a:rPr lang="en-GB" dirty="0" smtClean="0"/>
            </a:br>
            <a:r>
              <a:rPr lang="en-GB" dirty="0" smtClean="0"/>
              <a:t>let us recognise their flaws and their dangers. </a:t>
            </a:r>
            <a:br>
              <a:rPr lang="en-GB" dirty="0" smtClean="0"/>
            </a:br>
            <a:r>
              <a:rPr lang="en-GB" dirty="0" smtClean="0"/>
              <a:t>But then let us remember your attitude towards them, </a:t>
            </a:r>
            <a:br>
              <a:rPr lang="en-GB" dirty="0" smtClean="0"/>
            </a:br>
            <a:r>
              <a:rPr lang="en-GB" dirty="0" smtClean="0"/>
              <a:t>and lead us to see them in the light of your love.</a:t>
            </a:r>
            <a:br>
              <a:rPr lang="en-GB" dirty="0" smtClean="0"/>
            </a:br>
            <a:r>
              <a:rPr lang="en-GB" dirty="0" smtClean="0"/>
              <a:t/>
            </a:r>
            <a:br>
              <a:rPr lang="en-GB" dirty="0" smtClean="0"/>
            </a:br>
            <a:r>
              <a:rPr lang="en-GB" dirty="0" smtClean="0"/>
              <a:t>Amen. </a:t>
            </a:r>
            <a:br>
              <a:rPr lang="en-GB" dirty="0" smtClean="0"/>
            </a:br>
            <a:r>
              <a:rPr lang="en-GB" dirty="0" smtClean="0"/>
              <a:t/>
            </a:r>
            <a:br>
              <a:rPr lang="en-GB" dirty="0" smtClean="0"/>
            </a:br>
            <a:r>
              <a:rPr lang="en-GB" dirty="0" smtClean="0"/>
              <a:t> </a:t>
            </a:r>
            <a:endParaRPr lang="en-GB" dirty="0"/>
          </a:p>
        </p:txBody>
      </p:sp>
      <p:sp>
        <p:nvSpPr>
          <p:cNvPr id="3" name="Title 2"/>
          <p:cNvSpPr>
            <a:spLocks noGrp="1"/>
          </p:cNvSpPr>
          <p:nvPr>
            <p:ph type="title"/>
          </p:nvPr>
        </p:nvSpPr>
        <p:spPr/>
        <p:txBody>
          <a:bodyPr/>
          <a:lstStyle/>
          <a:p>
            <a:r>
              <a:rPr lang="en-GB" u="sng" dirty="0" smtClean="0"/>
              <a:t>Prayer</a:t>
            </a:r>
            <a:endParaRPr lang="en-GB"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85825"/>
            <a:ext cx="762000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ting-off-floor.jpg"/>
          <p:cNvPicPr>
            <a:picLocks noChangeAspect="1"/>
          </p:cNvPicPr>
          <p:nvPr/>
        </p:nvPicPr>
        <p:blipFill>
          <a:blip r:embed="rId2" cstate="print"/>
          <a:stretch>
            <a:fillRect/>
          </a:stretch>
        </p:blipFill>
        <p:spPr>
          <a:xfrm>
            <a:off x="827584" y="548680"/>
            <a:ext cx="7920880" cy="5400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3-manila_slums.jpg"/>
          <p:cNvPicPr>
            <a:picLocks noChangeAspect="1"/>
          </p:cNvPicPr>
          <p:nvPr/>
        </p:nvPicPr>
        <p:blipFill>
          <a:blip r:embed="rId2" cstate="print"/>
          <a:stretch>
            <a:fillRect/>
          </a:stretch>
        </p:blipFill>
        <p:spPr>
          <a:xfrm>
            <a:off x="1115616" y="836712"/>
            <a:ext cx="7272808" cy="5400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920881" cy="528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14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lessman01.jpg"/>
          <p:cNvPicPr>
            <a:picLocks noChangeAspect="1"/>
          </p:cNvPicPr>
          <p:nvPr/>
        </p:nvPicPr>
        <p:blipFill>
          <a:blip r:embed="rId2" cstate="print"/>
          <a:stretch>
            <a:fillRect/>
          </a:stretch>
        </p:blipFill>
        <p:spPr>
          <a:xfrm>
            <a:off x="1187624" y="260648"/>
            <a:ext cx="7056784" cy="5400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ntryliving.gif"/>
          <p:cNvPicPr>
            <a:picLocks noChangeAspect="1"/>
          </p:cNvPicPr>
          <p:nvPr/>
        </p:nvPicPr>
        <p:blipFill>
          <a:blip r:embed="rId2" cstate="print"/>
          <a:stretch>
            <a:fillRect/>
          </a:stretch>
        </p:blipFill>
        <p:spPr>
          <a:xfrm>
            <a:off x="2051720" y="692696"/>
            <a:ext cx="4896544" cy="55446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aman-and-bernard-cooking1.jpg"/>
          <p:cNvPicPr>
            <a:picLocks noChangeAspect="1"/>
          </p:cNvPicPr>
          <p:nvPr/>
        </p:nvPicPr>
        <p:blipFill>
          <a:blip r:embed="rId2" cstate="print"/>
          <a:stretch>
            <a:fillRect/>
          </a:stretch>
        </p:blipFill>
        <p:spPr>
          <a:xfrm>
            <a:off x="1187624" y="404664"/>
            <a:ext cx="6840760" cy="53285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4food.jpg"/>
          <p:cNvPicPr>
            <a:picLocks noChangeAspect="1"/>
          </p:cNvPicPr>
          <p:nvPr/>
        </p:nvPicPr>
        <p:blipFill>
          <a:blip r:embed="rId2" cstate="print"/>
          <a:stretch>
            <a:fillRect/>
          </a:stretch>
        </p:blipFill>
        <p:spPr>
          <a:xfrm>
            <a:off x="683568" y="620688"/>
            <a:ext cx="7488832" cy="525658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1520</TotalTime>
  <Words>256</Words>
  <Application>Microsoft Office PowerPoint</Application>
  <PresentationFormat>On-screen Show (4:3)</PresentationFormat>
  <Paragraphs>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Lucida Sans Unicode</vt:lpstr>
      <vt:lpstr>Verdana</vt:lpstr>
      <vt:lpstr>Wingdings 2</vt:lpstr>
      <vt:lpstr>Wingdings 3</vt:lpstr>
      <vt:lpstr>Concourse</vt:lpstr>
      <vt:lpstr>Being thankful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10KC</dc:title>
  <dc:creator>ccunningham</dc:creator>
  <cp:lastModifiedBy>Julie Norman</cp:lastModifiedBy>
  <cp:revision>25</cp:revision>
  <dcterms:created xsi:type="dcterms:W3CDTF">2012-06-27T21:32:03Z</dcterms:created>
  <dcterms:modified xsi:type="dcterms:W3CDTF">2020-02-16T13:10:14Z</dcterms:modified>
</cp:coreProperties>
</file>