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2496" y="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5674-F2AE-4D33-B083-88F48273E092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E03B-3CD5-4936-B655-2CE3E749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51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5674-F2AE-4D33-B083-88F48273E092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E03B-3CD5-4936-B655-2CE3E749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74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5674-F2AE-4D33-B083-88F48273E092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E03B-3CD5-4936-B655-2CE3E749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308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5674-F2AE-4D33-B083-88F48273E092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E03B-3CD5-4936-B655-2CE3E749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28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5674-F2AE-4D33-B083-88F48273E092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E03B-3CD5-4936-B655-2CE3E749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84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5674-F2AE-4D33-B083-88F48273E092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E03B-3CD5-4936-B655-2CE3E749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77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5674-F2AE-4D33-B083-88F48273E092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E03B-3CD5-4936-B655-2CE3E749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7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5674-F2AE-4D33-B083-88F48273E092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E03B-3CD5-4936-B655-2CE3E749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90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5674-F2AE-4D33-B083-88F48273E092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E03B-3CD5-4936-B655-2CE3E749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2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5674-F2AE-4D33-B083-88F48273E092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E03B-3CD5-4936-B655-2CE3E749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99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65674-F2AE-4D33-B083-88F48273E092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4E03B-3CD5-4936-B655-2CE3E749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50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65674-F2AE-4D33-B083-88F48273E092}" type="datetimeFigureOut">
              <a:rPr lang="en-GB" smtClean="0"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4E03B-3CD5-4936-B655-2CE3E7491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23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7064" y="604336"/>
            <a:ext cx="5864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Safeguarding </a:t>
            </a:r>
            <a:r>
              <a:rPr lang="en-GB" sz="2000" b="1" dirty="0" smtClean="0">
                <a:latin typeface="Comic Sans MS" panose="030F0702030302020204" pitchFamily="66" charset="0"/>
              </a:rPr>
              <a:t>at …………. </a:t>
            </a:r>
            <a:r>
              <a:rPr lang="en-GB" sz="2000" b="1" dirty="0" smtClean="0">
                <a:latin typeface="Comic Sans MS" panose="030F0702030302020204" pitchFamily="66" charset="0"/>
              </a:rPr>
              <a:t>School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0990" y="1711938"/>
            <a:ext cx="6292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What do I do if I’m concerned about a child?</a:t>
            </a:r>
          </a:p>
          <a:p>
            <a:r>
              <a:rPr lang="en-GB" sz="1200" dirty="0" smtClean="0"/>
              <a:t>Your first point of contact are the Safeguarding Lead or Deputy Safeguarding Lead of the school: </a:t>
            </a: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057886" y="4177820"/>
            <a:ext cx="1759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Name of DSL here</a:t>
            </a:r>
            <a:endParaRPr lang="en-GB" sz="12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31238" y="5364088"/>
            <a:ext cx="63388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If you are concerned about the welfare of a child who comes to </a:t>
            </a:r>
            <a:r>
              <a:rPr lang="en-GB" sz="1200" dirty="0" smtClean="0"/>
              <a:t>our </a:t>
            </a:r>
            <a:r>
              <a:rPr lang="en-GB" sz="1200" dirty="0" smtClean="0"/>
              <a:t>School </a:t>
            </a:r>
            <a:r>
              <a:rPr lang="en-GB" sz="1200" dirty="0"/>
              <a:t>you have a duty to report those concerns and safeguard the child.  You are not expected to make any judgements on whether it is abuse or not.</a:t>
            </a:r>
          </a:p>
          <a:p>
            <a:r>
              <a:rPr lang="en-GB" sz="1200" dirty="0"/>
              <a:t>The DSLs carry out intensive training along with social workers, police and medical staff in the County.  It is the role of the DSL to decide if child abuse is a consideration or if the information received can be held on file</a:t>
            </a:r>
            <a:r>
              <a:rPr lang="en-GB" sz="1200" dirty="0" smtClean="0"/>
              <a:t>.</a:t>
            </a:r>
            <a:r>
              <a:rPr lang="en-GB" sz="1200" dirty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6077" y="6865027"/>
            <a:ext cx="34826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Who else can I talk to?</a:t>
            </a:r>
          </a:p>
          <a:p>
            <a:endParaRPr lang="en-GB" sz="1200" dirty="0"/>
          </a:p>
          <a:p>
            <a:r>
              <a:rPr lang="en-GB" sz="1200" b="1" dirty="0" smtClean="0"/>
              <a:t>Social </a:t>
            </a:r>
            <a:r>
              <a:rPr lang="en-GB" sz="1200" b="1" dirty="0" smtClean="0"/>
              <a:t>Care</a:t>
            </a:r>
            <a:r>
              <a:rPr lang="en-GB" sz="1200" dirty="0" smtClean="0"/>
              <a:t> </a:t>
            </a:r>
          </a:p>
          <a:p>
            <a:r>
              <a:rPr lang="en-GB" sz="1200" dirty="0" smtClean="0"/>
              <a:t>or </a:t>
            </a:r>
            <a:r>
              <a:rPr lang="en-GB" sz="1200" dirty="0" smtClean="0"/>
              <a:t>email:</a:t>
            </a:r>
            <a:endParaRPr lang="en-GB" sz="1200" dirty="0" smtClean="0"/>
          </a:p>
          <a:p>
            <a:r>
              <a:rPr lang="en-GB" sz="1200" dirty="0" smtClean="0"/>
              <a:t>The LADO</a:t>
            </a:r>
            <a:r>
              <a:rPr lang="en-GB" sz="1200" dirty="0"/>
              <a:t>	</a:t>
            </a:r>
            <a:endParaRPr lang="en-GB" sz="1200" dirty="0" smtClean="0"/>
          </a:p>
          <a:p>
            <a:r>
              <a:rPr lang="en-GB" sz="1200" b="1" dirty="0" smtClean="0"/>
              <a:t>The </a:t>
            </a:r>
            <a:r>
              <a:rPr lang="en-GB" sz="1200" b="1" dirty="0"/>
              <a:t>Police 	</a:t>
            </a:r>
            <a:r>
              <a:rPr lang="en-GB" sz="1200" dirty="0"/>
              <a:t>999 or 101</a:t>
            </a:r>
          </a:p>
          <a:p>
            <a:r>
              <a:rPr lang="en-GB" sz="1200" b="1" dirty="0" smtClean="0"/>
              <a:t>NSPCC	</a:t>
            </a:r>
            <a:r>
              <a:rPr lang="en-GB" sz="1200" dirty="0" smtClean="0"/>
              <a:t>0808 </a:t>
            </a:r>
            <a:r>
              <a:rPr lang="en-GB" sz="1200" dirty="0"/>
              <a:t>800 5000</a:t>
            </a:r>
          </a:p>
          <a:p>
            <a:r>
              <a:rPr lang="en-GB" sz="1200" dirty="0"/>
              <a:t>	Text 88858</a:t>
            </a:r>
          </a:p>
          <a:p>
            <a:r>
              <a:rPr lang="en-GB" sz="1200" dirty="0"/>
              <a:t>	Nspcc.org.uk</a:t>
            </a:r>
          </a:p>
          <a:p>
            <a:r>
              <a:rPr lang="en-GB" sz="1200" dirty="0"/>
              <a:t>	</a:t>
            </a:r>
            <a:r>
              <a:rPr lang="en-GB" sz="1200" dirty="0" smtClean="0"/>
              <a:t>help@nspcc.org.uk</a:t>
            </a:r>
            <a:endParaRPr lang="en-GB" sz="12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02547" y="7324570"/>
            <a:ext cx="2526668" cy="588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cs typeface="Arial" pitchFamily="34" charset="0"/>
              </a:rPr>
              <a:t>Email: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78735" y="4164845"/>
            <a:ext cx="21123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Name of Deputy DSL here</a:t>
            </a:r>
            <a:endParaRPr lang="en-GB" sz="12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3720370" y="6729359"/>
            <a:ext cx="2796826" cy="2182821"/>
            <a:chOff x="3842701" y="6186039"/>
            <a:chExt cx="2674495" cy="2705995"/>
          </a:xfrm>
        </p:grpSpPr>
        <p:pic>
          <p:nvPicPr>
            <p:cNvPr id="1029" name="Picture 5" descr="Image result for email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2701" y="6933190"/>
              <a:ext cx="565127" cy="565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4590666" y="6189642"/>
              <a:ext cx="1890048" cy="604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Phone: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2" name="Picture 8" descr="Image result for mouth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2701" y="7644145"/>
              <a:ext cx="528193" cy="565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626274" y="7694090"/>
              <a:ext cx="1232949" cy="527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libri" pitchFamily="34" charset="0"/>
                  <a:cs typeface="Arial" pitchFamily="34" charset="0"/>
                </a:rPr>
                <a:t>Talk in person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4" name="Picture 10" descr="Image result for pho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4507" y="6186039"/>
              <a:ext cx="543321" cy="543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4597897" y="8492632"/>
              <a:ext cx="1919299" cy="399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Rounded Rectangle 14"/>
          <p:cNvSpPr/>
          <p:nvPr/>
        </p:nvSpPr>
        <p:spPr>
          <a:xfrm>
            <a:off x="1325337" y="2577425"/>
            <a:ext cx="1224136" cy="1478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Photo</a:t>
            </a:r>
            <a:endParaRPr lang="en-GB" dirty="0"/>
          </a:p>
        </p:txBody>
      </p:sp>
      <p:sp>
        <p:nvSpPr>
          <p:cNvPr id="26" name="Rounded Rectangle 25"/>
          <p:cNvSpPr/>
          <p:nvPr/>
        </p:nvSpPr>
        <p:spPr>
          <a:xfrm>
            <a:off x="4122846" y="2577425"/>
            <a:ext cx="1224136" cy="1478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Photo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462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173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Norman</dc:creator>
  <cp:lastModifiedBy>Julie Norman</cp:lastModifiedBy>
  <cp:revision>16</cp:revision>
  <cp:lastPrinted>2019-09-10T16:58:12Z</cp:lastPrinted>
  <dcterms:created xsi:type="dcterms:W3CDTF">2016-11-02T11:29:38Z</dcterms:created>
  <dcterms:modified xsi:type="dcterms:W3CDTF">2020-02-16T14:11:20Z</dcterms:modified>
</cp:coreProperties>
</file>