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12192000" cy="6858000"/>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48" y="1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15DA6-DA71-438F-A759-2AA20E5B7AA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153485A-BEA1-4270-A24F-C91D148785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E0624B5-046B-4A0A-936E-C893BA5E06D2}"/>
              </a:ext>
            </a:extLst>
          </p:cNvPr>
          <p:cNvSpPr>
            <a:spLocks noGrp="1"/>
          </p:cNvSpPr>
          <p:nvPr>
            <p:ph type="dt" sz="half" idx="10"/>
          </p:nvPr>
        </p:nvSpPr>
        <p:spPr/>
        <p:txBody>
          <a:bodyPr/>
          <a:lstStyle/>
          <a:p>
            <a:fld id="{15F05471-49A5-4EBB-A900-68D21964B339}" type="datetimeFigureOut">
              <a:rPr lang="en-GB" smtClean="0"/>
              <a:t>17/11/2020</a:t>
            </a:fld>
            <a:endParaRPr lang="en-GB"/>
          </a:p>
        </p:txBody>
      </p:sp>
      <p:sp>
        <p:nvSpPr>
          <p:cNvPr id="5" name="Footer Placeholder 4">
            <a:extLst>
              <a:ext uri="{FF2B5EF4-FFF2-40B4-BE49-F238E27FC236}">
                <a16:creationId xmlns:a16="http://schemas.microsoft.com/office/drawing/2014/main" id="{2537F9A3-DEC5-451F-A7CD-3475525E2E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0BB55E1-BED0-4A9E-8678-1EB77BE19FFE}"/>
              </a:ext>
            </a:extLst>
          </p:cNvPr>
          <p:cNvSpPr>
            <a:spLocks noGrp="1"/>
          </p:cNvSpPr>
          <p:nvPr>
            <p:ph type="sldNum" sz="quarter" idx="12"/>
          </p:nvPr>
        </p:nvSpPr>
        <p:spPr/>
        <p:txBody>
          <a:bodyPr/>
          <a:lstStyle/>
          <a:p>
            <a:fld id="{D840553B-1C1D-4ECD-B777-30C5133578B0}" type="slidenum">
              <a:rPr lang="en-GB" smtClean="0"/>
              <a:t>‹#›</a:t>
            </a:fld>
            <a:endParaRPr lang="en-GB"/>
          </a:p>
        </p:txBody>
      </p:sp>
    </p:spTree>
    <p:extLst>
      <p:ext uri="{BB962C8B-B14F-4D97-AF65-F5344CB8AC3E}">
        <p14:creationId xmlns:p14="http://schemas.microsoft.com/office/powerpoint/2010/main" val="89925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7BA7E-0A43-461A-BCF0-E8620323B65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506DAAB-9094-43F5-81D4-4CCC891CBB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9278D0-CF32-420E-86B2-99C76B52D5FE}"/>
              </a:ext>
            </a:extLst>
          </p:cNvPr>
          <p:cNvSpPr>
            <a:spLocks noGrp="1"/>
          </p:cNvSpPr>
          <p:nvPr>
            <p:ph type="dt" sz="half" idx="10"/>
          </p:nvPr>
        </p:nvSpPr>
        <p:spPr/>
        <p:txBody>
          <a:bodyPr/>
          <a:lstStyle/>
          <a:p>
            <a:fld id="{15F05471-49A5-4EBB-A900-68D21964B339}" type="datetimeFigureOut">
              <a:rPr lang="en-GB" smtClean="0"/>
              <a:t>17/11/2020</a:t>
            </a:fld>
            <a:endParaRPr lang="en-GB"/>
          </a:p>
        </p:txBody>
      </p:sp>
      <p:sp>
        <p:nvSpPr>
          <p:cNvPr id="5" name="Footer Placeholder 4">
            <a:extLst>
              <a:ext uri="{FF2B5EF4-FFF2-40B4-BE49-F238E27FC236}">
                <a16:creationId xmlns:a16="http://schemas.microsoft.com/office/drawing/2014/main" id="{7E6E2B23-E568-43F7-A2F7-96144D7F389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41773CF-60A1-42E8-9AFC-6056B0FEDDAC}"/>
              </a:ext>
            </a:extLst>
          </p:cNvPr>
          <p:cNvSpPr>
            <a:spLocks noGrp="1"/>
          </p:cNvSpPr>
          <p:nvPr>
            <p:ph type="sldNum" sz="quarter" idx="12"/>
          </p:nvPr>
        </p:nvSpPr>
        <p:spPr/>
        <p:txBody>
          <a:bodyPr/>
          <a:lstStyle/>
          <a:p>
            <a:fld id="{D840553B-1C1D-4ECD-B777-30C5133578B0}" type="slidenum">
              <a:rPr lang="en-GB" smtClean="0"/>
              <a:t>‹#›</a:t>
            </a:fld>
            <a:endParaRPr lang="en-GB"/>
          </a:p>
        </p:txBody>
      </p:sp>
    </p:spTree>
    <p:extLst>
      <p:ext uri="{BB962C8B-B14F-4D97-AF65-F5344CB8AC3E}">
        <p14:creationId xmlns:p14="http://schemas.microsoft.com/office/powerpoint/2010/main" val="685973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BC2B8A-7FAD-4C46-958D-34235F0CFAA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668ACCB-A86E-420D-BD3F-3A500535129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BBA850C-7853-4C8D-A1FB-4F77EBE01E24}"/>
              </a:ext>
            </a:extLst>
          </p:cNvPr>
          <p:cNvSpPr>
            <a:spLocks noGrp="1"/>
          </p:cNvSpPr>
          <p:nvPr>
            <p:ph type="dt" sz="half" idx="10"/>
          </p:nvPr>
        </p:nvSpPr>
        <p:spPr/>
        <p:txBody>
          <a:bodyPr/>
          <a:lstStyle/>
          <a:p>
            <a:fld id="{15F05471-49A5-4EBB-A900-68D21964B339}" type="datetimeFigureOut">
              <a:rPr lang="en-GB" smtClean="0"/>
              <a:t>17/11/2020</a:t>
            </a:fld>
            <a:endParaRPr lang="en-GB"/>
          </a:p>
        </p:txBody>
      </p:sp>
      <p:sp>
        <p:nvSpPr>
          <p:cNvPr id="5" name="Footer Placeholder 4">
            <a:extLst>
              <a:ext uri="{FF2B5EF4-FFF2-40B4-BE49-F238E27FC236}">
                <a16:creationId xmlns:a16="http://schemas.microsoft.com/office/drawing/2014/main" id="{D844A997-7554-421F-861E-AFCE84D0CD6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FE4E1D7-737D-4BDA-BDD5-EFEBF28CAB42}"/>
              </a:ext>
            </a:extLst>
          </p:cNvPr>
          <p:cNvSpPr>
            <a:spLocks noGrp="1"/>
          </p:cNvSpPr>
          <p:nvPr>
            <p:ph type="sldNum" sz="quarter" idx="12"/>
          </p:nvPr>
        </p:nvSpPr>
        <p:spPr/>
        <p:txBody>
          <a:bodyPr/>
          <a:lstStyle/>
          <a:p>
            <a:fld id="{D840553B-1C1D-4ECD-B777-30C5133578B0}" type="slidenum">
              <a:rPr lang="en-GB" smtClean="0"/>
              <a:t>‹#›</a:t>
            </a:fld>
            <a:endParaRPr lang="en-GB"/>
          </a:p>
        </p:txBody>
      </p:sp>
    </p:spTree>
    <p:extLst>
      <p:ext uri="{BB962C8B-B14F-4D97-AF65-F5344CB8AC3E}">
        <p14:creationId xmlns:p14="http://schemas.microsoft.com/office/powerpoint/2010/main" val="785769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6F780-B902-4B50-87FF-5942B767AD9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E03054B-7014-4AF2-B3F2-748AF0D94E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344CD6E-74B0-4214-89D7-902614838FDD}"/>
              </a:ext>
            </a:extLst>
          </p:cNvPr>
          <p:cNvSpPr>
            <a:spLocks noGrp="1"/>
          </p:cNvSpPr>
          <p:nvPr>
            <p:ph type="dt" sz="half" idx="10"/>
          </p:nvPr>
        </p:nvSpPr>
        <p:spPr/>
        <p:txBody>
          <a:bodyPr/>
          <a:lstStyle/>
          <a:p>
            <a:fld id="{15F05471-49A5-4EBB-A900-68D21964B339}" type="datetimeFigureOut">
              <a:rPr lang="en-GB" smtClean="0"/>
              <a:t>17/11/2020</a:t>
            </a:fld>
            <a:endParaRPr lang="en-GB"/>
          </a:p>
        </p:txBody>
      </p:sp>
      <p:sp>
        <p:nvSpPr>
          <p:cNvPr id="5" name="Footer Placeholder 4">
            <a:extLst>
              <a:ext uri="{FF2B5EF4-FFF2-40B4-BE49-F238E27FC236}">
                <a16:creationId xmlns:a16="http://schemas.microsoft.com/office/drawing/2014/main" id="{74508CF5-7663-4ED6-9B51-4DA60A37D7A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A39A250-38B0-43C3-89A3-75AC8F18FE1A}"/>
              </a:ext>
            </a:extLst>
          </p:cNvPr>
          <p:cNvSpPr>
            <a:spLocks noGrp="1"/>
          </p:cNvSpPr>
          <p:nvPr>
            <p:ph type="sldNum" sz="quarter" idx="12"/>
          </p:nvPr>
        </p:nvSpPr>
        <p:spPr/>
        <p:txBody>
          <a:bodyPr/>
          <a:lstStyle/>
          <a:p>
            <a:fld id="{D840553B-1C1D-4ECD-B777-30C5133578B0}" type="slidenum">
              <a:rPr lang="en-GB" smtClean="0"/>
              <a:t>‹#›</a:t>
            </a:fld>
            <a:endParaRPr lang="en-GB"/>
          </a:p>
        </p:txBody>
      </p:sp>
    </p:spTree>
    <p:extLst>
      <p:ext uri="{BB962C8B-B14F-4D97-AF65-F5344CB8AC3E}">
        <p14:creationId xmlns:p14="http://schemas.microsoft.com/office/powerpoint/2010/main" val="2340800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0733D-2511-4E00-A638-ED2DC024859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A9A7F47-92CF-4046-BF86-C4562223A9B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CB7CA9-6617-4C43-8A8F-C08E552573E7}"/>
              </a:ext>
            </a:extLst>
          </p:cNvPr>
          <p:cNvSpPr>
            <a:spLocks noGrp="1"/>
          </p:cNvSpPr>
          <p:nvPr>
            <p:ph type="dt" sz="half" idx="10"/>
          </p:nvPr>
        </p:nvSpPr>
        <p:spPr/>
        <p:txBody>
          <a:bodyPr/>
          <a:lstStyle/>
          <a:p>
            <a:fld id="{15F05471-49A5-4EBB-A900-68D21964B339}" type="datetimeFigureOut">
              <a:rPr lang="en-GB" smtClean="0"/>
              <a:t>17/11/2020</a:t>
            </a:fld>
            <a:endParaRPr lang="en-GB"/>
          </a:p>
        </p:txBody>
      </p:sp>
      <p:sp>
        <p:nvSpPr>
          <p:cNvPr id="5" name="Footer Placeholder 4">
            <a:extLst>
              <a:ext uri="{FF2B5EF4-FFF2-40B4-BE49-F238E27FC236}">
                <a16:creationId xmlns:a16="http://schemas.microsoft.com/office/drawing/2014/main" id="{C9CE5934-2A64-4019-954B-B6CE1CB308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908AFA-6492-4E6B-B901-6FFD9C7BC77F}"/>
              </a:ext>
            </a:extLst>
          </p:cNvPr>
          <p:cNvSpPr>
            <a:spLocks noGrp="1"/>
          </p:cNvSpPr>
          <p:nvPr>
            <p:ph type="sldNum" sz="quarter" idx="12"/>
          </p:nvPr>
        </p:nvSpPr>
        <p:spPr/>
        <p:txBody>
          <a:bodyPr/>
          <a:lstStyle/>
          <a:p>
            <a:fld id="{D840553B-1C1D-4ECD-B777-30C5133578B0}" type="slidenum">
              <a:rPr lang="en-GB" smtClean="0"/>
              <a:t>‹#›</a:t>
            </a:fld>
            <a:endParaRPr lang="en-GB"/>
          </a:p>
        </p:txBody>
      </p:sp>
    </p:spTree>
    <p:extLst>
      <p:ext uri="{BB962C8B-B14F-4D97-AF65-F5344CB8AC3E}">
        <p14:creationId xmlns:p14="http://schemas.microsoft.com/office/powerpoint/2010/main" val="3743083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C94F6-E19E-4DB8-A9DD-436D226C36A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FDB5ADF-64D6-4C52-AB55-D9983E82DFB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88BF25F-8DB7-4F34-887B-B9DF7C6AA04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7CB5313-3374-4095-85B1-1DA99F4C122B}"/>
              </a:ext>
            </a:extLst>
          </p:cNvPr>
          <p:cNvSpPr>
            <a:spLocks noGrp="1"/>
          </p:cNvSpPr>
          <p:nvPr>
            <p:ph type="dt" sz="half" idx="10"/>
          </p:nvPr>
        </p:nvSpPr>
        <p:spPr/>
        <p:txBody>
          <a:bodyPr/>
          <a:lstStyle/>
          <a:p>
            <a:fld id="{15F05471-49A5-4EBB-A900-68D21964B339}" type="datetimeFigureOut">
              <a:rPr lang="en-GB" smtClean="0"/>
              <a:t>17/11/2020</a:t>
            </a:fld>
            <a:endParaRPr lang="en-GB"/>
          </a:p>
        </p:txBody>
      </p:sp>
      <p:sp>
        <p:nvSpPr>
          <p:cNvPr id="6" name="Footer Placeholder 5">
            <a:extLst>
              <a:ext uri="{FF2B5EF4-FFF2-40B4-BE49-F238E27FC236}">
                <a16:creationId xmlns:a16="http://schemas.microsoft.com/office/drawing/2014/main" id="{E944AFFF-C7A2-4166-9C12-631908FD8E3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32F6248-6075-410D-8839-27463533B611}"/>
              </a:ext>
            </a:extLst>
          </p:cNvPr>
          <p:cNvSpPr>
            <a:spLocks noGrp="1"/>
          </p:cNvSpPr>
          <p:nvPr>
            <p:ph type="sldNum" sz="quarter" idx="12"/>
          </p:nvPr>
        </p:nvSpPr>
        <p:spPr/>
        <p:txBody>
          <a:bodyPr/>
          <a:lstStyle/>
          <a:p>
            <a:fld id="{D840553B-1C1D-4ECD-B777-30C5133578B0}" type="slidenum">
              <a:rPr lang="en-GB" smtClean="0"/>
              <a:t>‹#›</a:t>
            </a:fld>
            <a:endParaRPr lang="en-GB"/>
          </a:p>
        </p:txBody>
      </p:sp>
    </p:spTree>
    <p:extLst>
      <p:ext uri="{BB962C8B-B14F-4D97-AF65-F5344CB8AC3E}">
        <p14:creationId xmlns:p14="http://schemas.microsoft.com/office/powerpoint/2010/main" val="3287829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B990D-99C2-41AA-B3C4-CA661BF11CF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2CB1621-A9A2-4464-8FD9-961C9CB012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F4FA25-91C0-4DDD-93BF-22420D045F6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BC44489-2ACA-4F0A-ABB9-C24368162B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4B10BA-A9F0-44C1-944A-9AC5CBBCDF0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B55055C-F85A-44AA-80D0-FBB0580FEEEA}"/>
              </a:ext>
            </a:extLst>
          </p:cNvPr>
          <p:cNvSpPr>
            <a:spLocks noGrp="1"/>
          </p:cNvSpPr>
          <p:nvPr>
            <p:ph type="dt" sz="half" idx="10"/>
          </p:nvPr>
        </p:nvSpPr>
        <p:spPr/>
        <p:txBody>
          <a:bodyPr/>
          <a:lstStyle/>
          <a:p>
            <a:fld id="{15F05471-49A5-4EBB-A900-68D21964B339}" type="datetimeFigureOut">
              <a:rPr lang="en-GB" smtClean="0"/>
              <a:t>17/11/2020</a:t>
            </a:fld>
            <a:endParaRPr lang="en-GB"/>
          </a:p>
        </p:txBody>
      </p:sp>
      <p:sp>
        <p:nvSpPr>
          <p:cNvPr id="8" name="Footer Placeholder 7">
            <a:extLst>
              <a:ext uri="{FF2B5EF4-FFF2-40B4-BE49-F238E27FC236}">
                <a16:creationId xmlns:a16="http://schemas.microsoft.com/office/drawing/2014/main" id="{16238CE0-3535-4ACA-BBF6-98185DBA466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8F70D2D-A3EA-4909-A81E-23F104F40A96}"/>
              </a:ext>
            </a:extLst>
          </p:cNvPr>
          <p:cNvSpPr>
            <a:spLocks noGrp="1"/>
          </p:cNvSpPr>
          <p:nvPr>
            <p:ph type="sldNum" sz="quarter" idx="12"/>
          </p:nvPr>
        </p:nvSpPr>
        <p:spPr/>
        <p:txBody>
          <a:bodyPr/>
          <a:lstStyle/>
          <a:p>
            <a:fld id="{D840553B-1C1D-4ECD-B777-30C5133578B0}" type="slidenum">
              <a:rPr lang="en-GB" smtClean="0"/>
              <a:t>‹#›</a:t>
            </a:fld>
            <a:endParaRPr lang="en-GB"/>
          </a:p>
        </p:txBody>
      </p:sp>
    </p:spTree>
    <p:extLst>
      <p:ext uri="{BB962C8B-B14F-4D97-AF65-F5344CB8AC3E}">
        <p14:creationId xmlns:p14="http://schemas.microsoft.com/office/powerpoint/2010/main" val="3199063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B2590-9908-4EC6-ACD1-51D26996CEB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B42C4FB-C9E0-4CE7-A568-ACC267231E31}"/>
              </a:ext>
            </a:extLst>
          </p:cNvPr>
          <p:cNvSpPr>
            <a:spLocks noGrp="1"/>
          </p:cNvSpPr>
          <p:nvPr>
            <p:ph type="dt" sz="half" idx="10"/>
          </p:nvPr>
        </p:nvSpPr>
        <p:spPr/>
        <p:txBody>
          <a:bodyPr/>
          <a:lstStyle/>
          <a:p>
            <a:fld id="{15F05471-49A5-4EBB-A900-68D21964B339}" type="datetimeFigureOut">
              <a:rPr lang="en-GB" smtClean="0"/>
              <a:t>17/11/2020</a:t>
            </a:fld>
            <a:endParaRPr lang="en-GB"/>
          </a:p>
        </p:txBody>
      </p:sp>
      <p:sp>
        <p:nvSpPr>
          <p:cNvPr id="4" name="Footer Placeholder 3">
            <a:extLst>
              <a:ext uri="{FF2B5EF4-FFF2-40B4-BE49-F238E27FC236}">
                <a16:creationId xmlns:a16="http://schemas.microsoft.com/office/drawing/2014/main" id="{AEA019F0-63B5-4069-91C0-12A99E923B2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6DA7623-7E8A-4645-8BD9-E1EB73B5EA51}"/>
              </a:ext>
            </a:extLst>
          </p:cNvPr>
          <p:cNvSpPr>
            <a:spLocks noGrp="1"/>
          </p:cNvSpPr>
          <p:nvPr>
            <p:ph type="sldNum" sz="quarter" idx="12"/>
          </p:nvPr>
        </p:nvSpPr>
        <p:spPr/>
        <p:txBody>
          <a:bodyPr/>
          <a:lstStyle/>
          <a:p>
            <a:fld id="{D840553B-1C1D-4ECD-B777-30C5133578B0}" type="slidenum">
              <a:rPr lang="en-GB" smtClean="0"/>
              <a:t>‹#›</a:t>
            </a:fld>
            <a:endParaRPr lang="en-GB"/>
          </a:p>
        </p:txBody>
      </p:sp>
    </p:spTree>
    <p:extLst>
      <p:ext uri="{BB962C8B-B14F-4D97-AF65-F5344CB8AC3E}">
        <p14:creationId xmlns:p14="http://schemas.microsoft.com/office/powerpoint/2010/main" val="1246234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CAE94D-D7BA-4B02-A85C-7B4BBC452E0D}"/>
              </a:ext>
            </a:extLst>
          </p:cNvPr>
          <p:cNvSpPr>
            <a:spLocks noGrp="1"/>
          </p:cNvSpPr>
          <p:nvPr>
            <p:ph type="dt" sz="half" idx="10"/>
          </p:nvPr>
        </p:nvSpPr>
        <p:spPr/>
        <p:txBody>
          <a:bodyPr/>
          <a:lstStyle/>
          <a:p>
            <a:fld id="{15F05471-49A5-4EBB-A900-68D21964B339}" type="datetimeFigureOut">
              <a:rPr lang="en-GB" smtClean="0"/>
              <a:t>17/11/2020</a:t>
            </a:fld>
            <a:endParaRPr lang="en-GB"/>
          </a:p>
        </p:txBody>
      </p:sp>
      <p:sp>
        <p:nvSpPr>
          <p:cNvPr id="3" name="Footer Placeholder 2">
            <a:extLst>
              <a:ext uri="{FF2B5EF4-FFF2-40B4-BE49-F238E27FC236}">
                <a16:creationId xmlns:a16="http://schemas.microsoft.com/office/drawing/2014/main" id="{23CF8DE4-64C4-4688-85E5-7D3A352DC48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01F6072-3EDB-4AB6-8907-FD39864FDCFB}"/>
              </a:ext>
            </a:extLst>
          </p:cNvPr>
          <p:cNvSpPr>
            <a:spLocks noGrp="1"/>
          </p:cNvSpPr>
          <p:nvPr>
            <p:ph type="sldNum" sz="quarter" idx="12"/>
          </p:nvPr>
        </p:nvSpPr>
        <p:spPr/>
        <p:txBody>
          <a:bodyPr/>
          <a:lstStyle/>
          <a:p>
            <a:fld id="{D840553B-1C1D-4ECD-B777-30C5133578B0}" type="slidenum">
              <a:rPr lang="en-GB" smtClean="0"/>
              <a:t>‹#›</a:t>
            </a:fld>
            <a:endParaRPr lang="en-GB"/>
          </a:p>
        </p:txBody>
      </p:sp>
    </p:spTree>
    <p:extLst>
      <p:ext uri="{BB962C8B-B14F-4D97-AF65-F5344CB8AC3E}">
        <p14:creationId xmlns:p14="http://schemas.microsoft.com/office/powerpoint/2010/main" val="3687623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7DADE-6A64-4415-AB1B-EFE89E463B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FECEE50-37E7-452E-97EE-68F51B6C65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E572B3E-90E4-42EE-99B2-64830EE517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FCA3D6-98EA-4F9E-8DCF-83A684C14460}"/>
              </a:ext>
            </a:extLst>
          </p:cNvPr>
          <p:cNvSpPr>
            <a:spLocks noGrp="1"/>
          </p:cNvSpPr>
          <p:nvPr>
            <p:ph type="dt" sz="half" idx="10"/>
          </p:nvPr>
        </p:nvSpPr>
        <p:spPr/>
        <p:txBody>
          <a:bodyPr/>
          <a:lstStyle/>
          <a:p>
            <a:fld id="{15F05471-49A5-4EBB-A900-68D21964B339}" type="datetimeFigureOut">
              <a:rPr lang="en-GB" smtClean="0"/>
              <a:t>17/11/2020</a:t>
            </a:fld>
            <a:endParaRPr lang="en-GB"/>
          </a:p>
        </p:txBody>
      </p:sp>
      <p:sp>
        <p:nvSpPr>
          <p:cNvPr id="6" name="Footer Placeholder 5">
            <a:extLst>
              <a:ext uri="{FF2B5EF4-FFF2-40B4-BE49-F238E27FC236}">
                <a16:creationId xmlns:a16="http://schemas.microsoft.com/office/drawing/2014/main" id="{BAA1A334-CFBF-49A7-89E8-BBEB189EF11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FE9CA6E-BA56-4136-A31B-E053D8864C2A}"/>
              </a:ext>
            </a:extLst>
          </p:cNvPr>
          <p:cNvSpPr>
            <a:spLocks noGrp="1"/>
          </p:cNvSpPr>
          <p:nvPr>
            <p:ph type="sldNum" sz="quarter" idx="12"/>
          </p:nvPr>
        </p:nvSpPr>
        <p:spPr/>
        <p:txBody>
          <a:bodyPr/>
          <a:lstStyle/>
          <a:p>
            <a:fld id="{D840553B-1C1D-4ECD-B777-30C5133578B0}" type="slidenum">
              <a:rPr lang="en-GB" smtClean="0"/>
              <a:t>‹#›</a:t>
            </a:fld>
            <a:endParaRPr lang="en-GB"/>
          </a:p>
        </p:txBody>
      </p:sp>
    </p:spTree>
    <p:extLst>
      <p:ext uri="{BB962C8B-B14F-4D97-AF65-F5344CB8AC3E}">
        <p14:creationId xmlns:p14="http://schemas.microsoft.com/office/powerpoint/2010/main" val="3230965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3A1AE-A81F-4249-B2F6-CB3A9C68F6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C2BD7DF-0212-4D16-AF6B-61763B5049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5D4CCD8-D4BC-46D6-A036-992CB27BA3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3511B5-16FD-4E47-92D0-DA37C5342A90}"/>
              </a:ext>
            </a:extLst>
          </p:cNvPr>
          <p:cNvSpPr>
            <a:spLocks noGrp="1"/>
          </p:cNvSpPr>
          <p:nvPr>
            <p:ph type="dt" sz="half" idx="10"/>
          </p:nvPr>
        </p:nvSpPr>
        <p:spPr/>
        <p:txBody>
          <a:bodyPr/>
          <a:lstStyle/>
          <a:p>
            <a:fld id="{15F05471-49A5-4EBB-A900-68D21964B339}" type="datetimeFigureOut">
              <a:rPr lang="en-GB" smtClean="0"/>
              <a:t>17/11/2020</a:t>
            </a:fld>
            <a:endParaRPr lang="en-GB"/>
          </a:p>
        </p:txBody>
      </p:sp>
      <p:sp>
        <p:nvSpPr>
          <p:cNvPr id="6" name="Footer Placeholder 5">
            <a:extLst>
              <a:ext uri="{FF2B5EF4-FFF2-40B4-BE49-F238E27FC236}">
                <a16:creationId xmlns:a16="http://schemas.microsoft.com/office/drawing/2014/main" id="{4AE72CCA-5558-4C8E-9375-547988E68AB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974D1-4338-4B30-A033-67FF1E944DEA}"/>
              </a:ext>
            </a:extLst>
          </p:cNvPr>
          <p:cNvSpPr>
            <a:spLocks noGrp="1"/>
          </p:cNvSpPr>
          <p:nvPr>
            <p:ph type="sldNum" sz="quarter" idx="12"/>
          </p:nvPr>
        </p:nvSpPr>
        <p:spPr/>
        <p:txBody>
          <a:bodyPr/>
          <a:lstStyle/>
          <a:p>
            <a:fld id="{D840553B-1C1D-4ECD-B777-30C5133578B0}" type="slidenum">
              <a:rPr lang="en-GB" smtClean="0"/>
              <a:t>‹#›</a:t>
            </a:fld>
            <a:endParaRPr lang="en-GB"/>
          </a:p>
        </p:txBody>
      </p:sp>
    </p:spTree>
    <p:extLst>
      <p:ext uri="{BB962C8B-B14F-4D97-AF65-F5344CB8AC3E}">
        <p14:creationId xmlns:p14="http://schemas.microsoft.com/office/powerpoint/2010/main" val="1633255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92D050"/>
            </a:gs>
            <a:gs pos="100000">
              <a:srgbClr val="FFC000"/>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DB16EF-596D-4A8A-9A3C-4B18C0A8A5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F0885C7-125A-4596-8279-1E93D1DBF1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8BFE990-A186-4922-8C00-50C20CDD6E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05471-49A5-4EBB-A900-68D21964B339}" type="datetimeFigureOut">
              <a:rPr lang="en-GB" smtClean="0"/>
              <a:t>17/11/2020</a:t>
            </a:fld>
            <a:endParaRPr lang="en-GB"/>
          </a:p>
        </p:txBody>
      </p:sp>
      <p:sp>
        <p:nvSpPr>
          <p:cNvPr id="5" name="Footer Placeholder 4">
            <a:extLst>
              <a:ext uri="{FF2B5EF4-FFF2-40B4-BE49-F238E27FC236}">
                <a16:creationId xmlns:a16="http://schemas.microsoft.com/office/drawing/2014/main" id="{F74C5F23-6806-4077-B949-FD679F5373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81F8283-0C43-4FB7-83C4-94DF7A5557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40553B-1C1D-4ECD-B777-30C5133578B0}" type="slidenum">
              <a:rPr lang="en-GB" smtClean="0"/>
              <a:t>‹#›</a:t>
            </a:fld>
            <a:endParaRPr lang="en-GB"/>
          </a:p>
        </p:txBody>
      </p:sp>
    </p:spTree>
    <p:extLst>
      <p:ext uri="{BB962C8B-B14F-4D97-AF65-F5344CB8AC3E}">
        <p14:creationId xmlns:p14="http://schemas.microsoft.com/office/powerpoint/2010/main" val="3401741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D7DC4C-78CF-4A0C-8ADE-65C9DE12F24E}"/>
              </a:ext>
            </a:extLst>
          </p:cNvPr>
          <p:cNvSpPr txBox="1"/>
          <p:nvPr/>
        </p:nvSpPr>
        <p:spPr>
          <a:xfrm>
            <a:off x="1029810" y="614947"/>
            <a:ext cx="11008311" cy="5416868"/>
          </a:xfrm>
          <a:prstGeom prst="rect">
            <a:avLst/>
          </a:prstGeom>
          <a:noFill/>
        </p:spPr>
        <p:txBody>
          <a:bodyPr wrap="square">
            <a:spAutoFit/>
          </a:bodyPr>
          <a:lstStyle/>
          <a:p>
            <a:pPr algn="ctr"/>
            <a:r>
              <a:rPr lang="en-GB" sz="1800" dirty="0">
                <a:solidFill>
                  <a:srgbClr val="000000"/>
                </a:solidFill>
                <a:effectLst/>
                <a:latin typeface="Calibri" panose="020F0502020204030204" pitchFamily="34" charset="0"/>
                <a:ea typeface="Times New Roman" panose="02020603050405020304" pitchFamily="18" charset="0"/>
              </a:rPr>
              <a:t>Julie Norman</a:t>
            </a:r>
            <a:endParaRPr lang="en-GB" sz="1600" dirty="0">
              <a:effectLst/>
              <a:latin typeface="Calibri" panose="020F0502020204030204" pitchFamily="34" charset="0"/>
              <a:ea typeface="Calibri" panose="020F0502020204030204" pitchFamily="34" charset="0"/>
            </a:endParaRPr>
          </a:p>
          <a:p>
            <a:pPr algn="ctr"/>
            <a:r>
              <a:rPr lang="en-GB" sz="1800" dirty="0">
                <a:solidFill>
                  <a:srgbClr val="000000"/>
                </a:solidFill>
                <a:effectLst/>
                <a:latin typeface="Calibri" panose="020F0502020204030204" pitchFamily="34" charset="0"/>
                <a:ea typeface="Times New Roman" panose="02020603050405020304" pitchFamily="18" charset="0"/>
              </a:rPr>
              <a:t>Executive Primary Lead for Quantock Education Trust</a:t>
            </a:r>
          </a:p>
          <a:p>
            <a:pPr algn="ctr"/>
            <a:r>
              <a:rPr lang="en-GB" sz="1800" dirty="0">
                <a:solidFill>
                  <a:srgbClr val="000000"/>
                </a:solidFill>
                <a:effectLst/>
                <a:latin typeface="Calibri" panose="020F0502020204030204" pitchFamily="34" charset="0"/>
                <a:ea typeface="Times New Roman" panose="02020603050405020304" pitchFamily="18" charset="0"/>
              </a:rPr>
              <a:t> and Director for Schools Omega Solutions</a:t>
            </a:r>
            <a:endParaRPr lang="en-GB" sz="1600" dirty="0">
              <a:effectLst/>
              <a:latin typeface="Calibri" panose="020F0502020204030204" pitchFamily="34" charset="0"/>
              <a:ea typeface="Calibri" panose="020F0502020204030204" pitchFamily="34" charset="0"/>
            </a:endParaRPr>
          </a:p>
          <a:p>
            <a:pPr algn="ctr"/>
            <a:r>
              <a:rPr lang="en-GB" sz="1800" dirty="0">
                <a:solidFill>
                  <a:srgbClr val="000000"/>
                </a:solidFill>
                <a:effectLst/>
                <a:latin typeface="Calibri" panose="020F0502020204030204" pitchFamily="34" charset="0"/>
                <a:ea typeface="Times New Roman" panose="02020603050405020304" pitchFamily="18" charset="0"/>
              </a:rPr>
              <a:t>Workshop Title: </a:t>
            </a:r>
          </a:p>
          <a:p>
            <a:pPr algn="ctr"/>
            <a:r>
              <a:rPr lang="en-GB" sz="1800" dirty="0">
                <a:solidFill>
                  <a:srgbClr val="000000"/>
                </a:solidFill>
                <a:effectLst/>
                <a:latin typeface="Calibri" panose="020F0502020204030204" pitchFamily="34" charset="0"/>
                <a:ea typeface="Times New Roman" panose="02020603050405020304" pitchFamily="18" charset="0"/>
              </a:rPr>
              <a:t>Relationships Education: Embedding the mental health &amp; wellbeing elements across the school</a:t>
            </a:r>
            <a:endParaRPr lang="en-GB" sz="1600" dirty="0">
              <a:effectLst/>
              <a:latin typeface="Calibri" panose="020F0502020204030204" pitchFamily="34" charset="0"/>
              <a:ea typeface="Calibri" panose="020F0502020204030204" pitchFamily="34" charset="0"/>
            </a:endParaRPr>
          </a:p>
          <a:p>
            <a:pPr algn="ctr"/>
            <a:r>
              <a:rPr lang="en-GB" sz="1800" dirty="0">
                <a:solidFill>
                  <a:srgbClr val="000000"/>
                </a:solidFill>
                <a:effectLst/>
                <a:latin typeface="Calibri" panose="020F0502020204030204" pitchFamily="34" charset="0"/>
                <a:ea typeface="Times New Roman" panose="02020603050405020304" pitchFamily="18" charset="0"/>
              </a:rPr>
              <a:t> </a:t>
            </a:r>
            <a:endParaRPr lang="en-GB" sz="1400" dirty="0">
              <a:solidFill>
                <a:srgbClr val="000000"/>
              </a:solidFill>
              <a:effectLst/>
              <a:latin typeface="Calibri" panose="020F0502020204030204" pitchFamily="34" charset="0"/>
              <a:ea typeface="Times New Roman" panose="02020603050405020304" pitchFamily="18" charset="0"/>
            </a:endParaRPr>
          </a:p>
          <a:p>
            <a:endParaRPr lang="en-GB" sz="1400" dirty="0">
              <a:solidFill>
                <a:srgbClr val="000000"/>
              </a:solidFill>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en-GB" sz="1400" dirty="0">
                <a:solidFill>
                  <a:srgbClr val="000000"/>
                </a:solidFill>
                <a:effectLst/>
                <a:latin typeface="Calibri" panose="020F0502020204030204" pitchFamily="34" charset="0"/>
                <a:ea typeface="Calibri" panose="020F0502020204030204" pitchFamily="34" charset="0"/>
              </a:rPr>
              <a:t>What is Wellbeing?</a:t>
            </a:r>
            <a:endParaRPr lang="en-GB" sz="1400" dirty="0">
              <a:effectLst/>
              <a:latin typeface="Calibri" panose="020F0502020204030204" pitchFamily="34" charset="0"/>
              <a:ea typeface="Calibri" panose="020F0502020204030204" pitchFamily="34" charset="0"/>
            </a:endParaRPr>
          </a:p>
          <a:p>
            <a:r>
              <a:rPr lang="en-GB" sz="1400" dirty="0">
                <a:solidFill>
                  <a:srgbClr val="000000"/>
                </a:solidFill>
                <a:effectLst/>
                <a:latin typeface="Calibri" panose="020F0502020204030204" pitchFamily="34" charset="0"/>
                <a:ea typeface="Times New Roman" panose="02020603050405020304" pitchFamily="18" charset="0"/>
              </a:rPr>
              <a:t>This workshop will look at what we consider to be ‘wellbeing’, how to achieve good mental health for children but also how these can be achieved through meaningful relationships in school along with a few changes to our curriculum, culture and ethos.</a:t>
            </a:r>
            <a:endParaRPr lang="en-GB" sz="1400" dirty="0">
              <a:effectLst/>
              <a:latin typeface="Calibri" panose="020F0502020204030204" pitchFamily="34" charset="0"/>
              <a:ea typeface="Calibri" panose="020F0502020204030204" pitchFamily="34" charset="0"/>
            </a:endParaRPr>
          </a:p>
          <a:p>
            <a:r>
              <a:rPr lang="en-GB" sz="1400" dirty="0">
                <a:solidFill>
                  <a:srgbClr val="000000"/>
                </a:solidFill>
                <a:effectLst/>
                <a:latin typeface="Calibri" panose="020F0502020204030204" pitchFamily="34" charset="0"/>
                <a:ea typeface="Times New Roman" panose="02020603050405020304" pitchFamily="18" charset="0"/>
              </a:rPr>
              <a:t> </a:t>
            </a:r>
          </a:p>
          <a:p>
            <a:pPr marL="285750" indent="-285750">
              <a:buFont typeface="Arial" panose="020B0604020202020204" pitchFamily="34" charset="0"/>
              <a:buChar char="•"/>
            </a:pPr>
            <a:r>
              <a:rPr lang="en-GB" sz="1400" dirty="0">
                <a:solidFill>
                  <a:srgbClr val="000000"/>
                </a:solidFill>
                <a:latin typeface="Calibri" panose="020F0502020204030204" pitchFamily="34" charset="0"/>
                <a:ea typeface="Calibri" panose="020F0502020204030204" pitchFamily="34" charset="0"/>
              </a:rPr>
              <a:t>What impact can it have?</a:t>
            </a:r>
            <a:endParaRPr lang="en-GB" sz="1400" dirty="0">
              <a:effectLst/>
              <a:latin typeface="Calibri" panose="020F0502020204030204" pitchFamily="34" charset="0"/>
              <a:ea typeface="Calibri" panose="020F0502020204030204" pitchFamily="34" charset="0"/>
            </a:endParaRPr>
          </a:p>
          <a:p>
            <a:r>
              <a:rPr lang="en-GB" sz="1400" dirty="0">
                <a:solidFill>
                  <a:srgbClr val="000000"/>
                </a:solidFill>
                <a:effectLst/>
                <a:latin typeface="Calibri" panose="020F0502020204030204" pitchFamily="34" charset="0"/>
                <a:ea typeface="Times New Roman" panose="02020603050405020304" pitchFamily="18" charset="0"/>
              </a:rPr>
              <a:t>A child who is loved, cared for, valued and nurtured are confident, happy and resilient. Happy children grow into happy adults, confident resilient children grow into successful adults who are ambitious and driven. Children who are happy and driven are less likely to suffer poor mental health.  </a:t>
            </a:r>
            <a:endParaRPr lang="en-GB" sz="1400" dirty="0">
              <a:effectLst/>
              <a:latin typeface="Calibri" panose="020F0502020204030204" pitchFamily="34" charset="0"/>
              <a:ea typeface="Calibri" panose="020F0502020204030204" pitchFamily="34" charset="0"/>
            </a:endParaRPr>
          </a:p>
          <a:p>
            <a:r>
              <a:rPr lang="en-GB" sz="1400" dirty="0">
                <a:solidFill>
                  <a:srgbClr val="000000"/>
                </a:solidFill>
                <a:effectLst/>
                <a:latin typeface="Calibri" panose="020F0502020204030204" pitchFamily="34" charset="0"/>
                <a:ea typeface="Times New Roman" panose="02020603050405020304" pitchFamily="18" charset="0"/>
              </a:rPr>
              <a:t> </a:t>
            </a:r>
            <a:endParaRPr lang="en-GB" sz="1400" dirty="0">
              <a:effectLst/>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en-GB" sz="1400" dirty="0">
                <a:solidFill>
                  <a:srgbClr val="000000"/>
                </a:solidFill>
                <a:effectLst/>
                <a:latin typeface="Calibri" panose="020F0502020204030204" pitchFamily="34" charset="0"/>
                <a:ea typeface="Times New Roman" panose="02020603050405020304" pitchFamily="18" charset="0"/>
              </a:rPr>
              <a:t>What can I do about it?</a:t>
            </a:r>
          </a:p>
          <a:p>
            <a:r>
              <a:rPr lang="en-GB" sz="1400" dirty="0">
                <a:solidFill>
                  <a:srgbClr val="000000"/>
                </a:solidFill>
                <a:effectLst/>
                <a:latin typeface="Calibri" panose="020F0502020204030204" pitchFamily="34" charset="0"/>
                <a:ea typeface="Times New Roman" panose="02020603050405020304" pitchFamily="18" charset="0"/>
              </a:rPr>
              <a:t>We will look at a few ideas to help nurture their purpose in school, self-care, belonging, lifestyle and relationships with their school community as well as their curriculum.</a:t>
            </a:r>
          </a:p>
          <a:p>
            <a:endParaRPr lang="en-GB" sz="1400" dirty="0">
              <a:solidFill>
                <a:srgbClr val="000000"/>
              </a:solidFill>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en-GB" sz="1400" dirty="0">
                <a:effectLst/>
                <a:latin typeface="Calibri" panose="020F0502020204030204" pitchFamily="34" charset="0"/>
                <a:ea typeface="Calibri" panose="020F0502020204030204" pitchFamily="34" charset="0"/>
              </a:rPr>
              <a:t>What is the desired outcome?</a:t>
            </a:r>
          </a:p>
          <a:p>
            <a:r>
              <a:rPr lang="en-GB" sz="1400" dirty="0">
                <a:solidFill>
                  <a:srgbClr val="000000"/>
                </a:solidFill>
                <a:effectLst/>
                <a:latin typeface="Calibri" panose="020F0502020204030204" pitchFamily="34" charset="0"/>
                <a:ea typeface="Times New Roman" panose="02020603050405020304" pitchFamily="18" charset="0"/>
              </a:rPr>
              <a:t>A child will only look for in life what they know. </a:t>
            </a:r>
            <a:endParaRPr lang="en-GB" sz="1400" dirty="0">
              <a:effectLst/>
              <a:latin typeface="Calibri" panose="020F0502020204030204" pitchFamily="34" charset="0"/>
              <a:ea typeface="Calibri" panose="020F0502020204030204" pitchFamily="34" charset="0"/>
            </a:endParaRPr>
          </a:p>
          <a:p>
            <a:r>
              <a:rPr lang="en-GB" sz="1400" dirty="0">
                <a:solidFill>
                  <a:srgbClr val="000000"/>
                </a:solidFill>
                <a:effectLst/>
                <a:latin typeface="Calibri" panose="020F0502020204030204" pitchFamily="34" charset="0"/>
                <a:ea typeface="Times New Roman" panose="02020603050405020304" pitchFamily="18" charset="0"/>
              </a:rPr>
              <a:t>Nurturing a child’s welling, mental health and healthy relationships comes from small but vital behaviours in school which I will offer you lots of ideas, what we did at my schools, but also how your curriculum, ethos and culture will achieve so much more than you ever thought possible. </a:t>
            </a:r>
            <a:endParaRPr lang="en-GB" sz="1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062351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A1D7F85-FF8E-4D44-AEB2-9FA593D92DD2}"/>
              </a:ext>
            </a:extLst>
          </p:cNvPr>
          <p:cNvPicPr/>
          <p:nvPr/>
        </p:nvPicPr>
        <p:blipFill rotWithShape="1">
          <a:blip r:embed="rId2"/>
          <a:srcRect l="64559" t="12722" r="11813" b="27492"/>
          <a:stretch/>
        </p:blipFill>
        <p:spPr bwMode="auto">
          <a:xfrm>
            <a:off x="3600452" y="1285875"/>
            <a:ext cx="3867150" cy="5501005"/>
          </a:xfrm>
          <a:prstGeom prst="rect">
            <a:avLst/>
          </a:prstGeom>
          <a:ln>
            <a:noFill/>
          </a:ln>
          <a:effectLst>
            <a:softEdge rad="215900"/>
          </a:effectLst>
          <a:extLst>
            <a:ext uri="{53640926-AAD7-44D8-BBD7-CCE9431645EC}">
              <a14:shadowObscured xmlns:a14="http://schemas.microsoft.com/office/drawing/2010/main"/>
            </a:ext>
          </a:extLst>
        </p:spPr>
      </p:pic>
      <p:sp>
        <p:nvSpPr>
          <p:cNvPr id="3" name="TextBox 2">
            <a:extLst>
              <a:ext uri="{FF2B5EF4-FFF2-40B4-BE49-F238E27FC236}">
                <a16:creationId xmlns:a16="http://schemas.microsoft.com/office/drawing/2014/main" id="{48734870-979E-4675-8B4A-BE8F21F48E2D}"/>
              </a:ext>
            </a:extLst>
          </p:cNvPr>
          <p:cNvSpPr txBox="1"/>
          <p:nvPr/>
        </p:nvSpPr>
        <p:spPr>
          <a:xfrm>
            <a:off x="247651" y="316547"/>
            <a:ext cx="2152650" cy="4801314"/>
          </a:xfrm>
          <a:prstGeom prst="rect">
            <a:avLst/>
          </a:prstGeom>
          <a:noFill/>
          <a:ln>
            <a:solidFill>
              <a:srgbClr val="00B050"/>
            </a:solidFill>
          </a:ln>
        </p:spPr>
        <p:txBody>
          <a:bodyPr wrap="square" rtlCol="0">
            <a:spAutoFit/>
          </a:bodyPr>
          <a:lstStyle/>
          <a:p>
            <a:r>
              <a:rPr lang="en-GB" dirty="0"/>
              <a:t>Meet Tom</a:t>
            </a:r>
          </a:p>
          <a:p>
            <a:r>
              <a:rPr lang="en-GB" dirty="0"/>
              <a:t>He is 4 and about to start school.</a:t>
            </a:r>
          </a:p>
          <a:p>
            <a:endParaRPr lang="en-GB" dirty="0"/>
          </a:p>
          <a:p>
            <a:r>
              <a:rPr lang="en-GB" dirty="0"/>
              <a:t>He wants to know what you will do in your school to help him to be the best he can be, get a great job in 2045 and help him to prepare for life!</a:t>
            </a:r>
          </a:p>
          <a:p>
            <a:endParaRPr lang="en-GB" dirty="0"/>
          </a:p>
          <a:p>
            <a:r>
              <a:rPr lang="en-GB" dirty="0"/>
              <a:t>He has dreams of who he wants to be in future…..</a:t>
            </a:r>
          </a:p>
          <a:p>
            <a:endParaRPr lang="en-GB" dirty="0"/>
          </a:p>
        </p:txBody>
      </p:sp>
      <p:sp>
        <p:nvSpPr>
          <p:cNvPr id="6" name="Cloud 5">
            <a:extLst>
              <a:ext uri="{FF2B5EF4-FFF2-40B4-BE49-F238E27FC236}">
                <a16:creationId xmlns:a16="http://schemas.microsoft.com/office/drawing/2014/main" id="{37050164-C987-4CCC-8F67-2A207A99E705}"/>
              </a:ext>
            </a:extLst>
          </p:cNvPr>
          <p:cNvSpPr/>
          <p:nvPr/>
        </p:nvSpPr>
        <p:spPr>
          <a:xfrm>
            <a:off x="10391773" y="268922"/>
            <a:ext cx="1457325" cy="120015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Cloud 7">
            <a:extLst>
              <a:ext uri="{FF2B5EF4-FFF2-40B4-BE49-F238E27FC236}">
                <a16:creationId xmlns:a16="http://schemas.microsoft.com/office/drawing/2014/main" id="{FBF376D5-E156-4D52-8F44-9EC56B70814A}"/>
              </a:ext>
            </a:extLst>
          </p:cNvPr>
          <p:cNvSpPr/>
          <p:nvPr/>
        </p:nvSpPr>
        <p:spPr>
          <a:xfrm>
            <a:off x="8877299" y="963136"/>
            <a:ext cx="1200149" cy="101187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Cloud 9">
            <a:extLst>
              <a:ext uri="{FF2B5EF4-FFF2-40B4-BE49-F238E27FC236}">
                <a16:creationId xmlns:a16="http://schemas.microsoft.com/office/drawing/2014/main" id="{96CB365D-36D7-43FE-9D22-582BC18575DA}"/>
              </a:ext>
            </a:extLst>
          </p:cNvPr>
          <p:cNvSpPr/>
          <p:nvPr/>
        </p:nvSpPr>
        <p:spPr>
          <a:xfrm>
            <a:off x="7467602" y="1761776"/>
            <a:ext cx="847726" cy="85725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20459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loud 2">
            <a:extLst>
              <a:ext uri="{FF2B5EF4-FFF2-40B4-BE49-F238E27FC236}">
                <a16:creationId xmlns:a16="http://schemas.microsoft.com/office/drawing/2014/main" id="{FC2EF6FC-EB48-4808-A278-4198088160A3}"/>
              </a:ext>
            </a:extLst>
          </p:cNvPr>
          <p:cNvSpPr/>
          <p:nvPr/>
        </p:nvSpPr>
        <p:spPr>
          <a:xfrm>
            <a:off x="600075" y="466725"/>
            <a:ext cx="1457325" cy="120015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Cloud 4">
            <a:extLst>
              <a:ext uri="{FF2B5EF4-FFF2-40B4-BE49-F238E27FC236}">
                <a16:creationId xmlns:a16="http://schemas.microsoft.com/office/drawing/2014/main" id="{C0DEB1E9-9051-4F1E-A02E-0306458FC6C1}"/>
              </a:ext>
            </a:extLst>
          </p:cNvPr>
          <p:cNvSpPr/>
          <p:nvPr/>
        </p:nvSpPr>
        <p:spPr>
          <a:xfrm>
            <a:off x="1647826" y="1504950"/>
            <a:ext cx="1047750" cy="93345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8" name="Picture 47">
            <a:extLst>
              <a:ext uri="{FF2B5EF4-FFF2-40B4-BE49-F238E27FC236}">
                <a16:creationId xmlns:a16="http://schemas.microsoft.com/office/drawing/2014/main" id="{C2406909-BB0C-42FC-9B59-327CC0B5AC8E}"/>
              </a:ext>
            </a:extLst>
          </p:cNvPr>
          <p:cNvPicPr>
            <a:picLocks noChangeAspect="1"/>
          </p:cNvPicPr>
          <p:nvPr/>
        </p:nvPicPr>
        <p:blipFill rotWithShape="1">
          <a:blip r:embed="rId2"/>
          <a:srcRect t="15276" b="2264"/>
          <a:stretch/>
        </p:blipFill>
        <p:spPr>
          <a:xfrm>
            <a:off x="3543964" y="238125"/>
            <a:ext cx="5979077" cy="6573685"/>
          </a:xfrm>
          <a:prstGeom prst="rect">
            <a:avLst/>
          </a:prstGeom>
          <a:effectLst>
            <a:softEdge rad="114300"/>
          </a:effectLst>
        </p:spPr>
      </p:pic>
    </p:spTree>
    <p:extLst>
      <p:ext uri="{BB962C8B-B14F-4D97-AF65-F5344CB8AC3E}">
        <p14:creationId xmlns:p14="http://schemas.microsoft.com/office/powerpoint/2010/main" val="598748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DA86024-28A6-4B70-8B66-31F33E6F5F32}"/>
              </a:ext>
            </a:extLst>
          </p:cNvPr>
          <p:cNvPicPr>
            <a:picLocks noChangeAspect="1"/>
          </p:cNvPicPr>
          <p:nvPr/>
        </p:nvPicPr>
        <p:blipFill>
          <a:blip r:embed="rId2"/>
          <a:stretch>
            <a:fillRect/>
          </a:stretch>
        </p:blipFill>
        <p:spPr>
          <a:xfrm>
            <a:off x="139855" y="2740471"/>
            <a:ext cx="2174720" cy="2389753"/>
          </a:xfrm>
          <a:prstGeom prst="rect">
            <a:avLst/>
          </a:prstGeom>
        </p:spPr>
      </p:pic>
      <p:sp>
        <p:nvSpPr>
          <p:cNvPr id="5" name="Arrow: Left 4">
            <a:extLst>
              <a:ext uri="{FF2B5EF4-FFF2-40B4-BE49-F238E27FC236}">
                <a16:creationId xmlns:a16="http://schemas.microsoft.com/office/drawing/2014/main" id="{1FA4DBC8-D497-47F2-9A1E-C2F1D58921EA}"/>
              </a:ext>
            </a:extLst>
          </p:cNvPr>
          <p:cNvSpPr/>
          <p:nvPr/>
        </p:nvSpPr>
        <p:spPr>
          <a:xfrm>
            <a:off x="2314575" y="3773422"/>
            <a:ext cx="809625" cy="32385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062B7996-F9F2-41DC-A284-CE35C83E82D7}"/>
              </a:ext>
            </a:extLst>
          </p:cNvPr>
          <p:cNvSpPr txBox="1"/>
          <p:nvPr/>
        </p:nvSpPr>
        <p:spPr>
          <a:xfrm>
            <a:off x="3467100" y="2755700"/>
            <a:ext cx="1543050" cy="523220"/>
          </a:xfrm>
          <a:prstGeom prst="rect">
            <a:avLst/>
          </a:prstGeom>
          <a:noFill/>
        </p:spPr>
        <p:txBody>
          <a:bodyPr wrap="square" rtlCol="0">
            <a:spAutoFit/>
          </a:bodyPr>
          <a:lstStyle/>
          <a:p>
            <a:r>
              <a:rPr lang="en-GB" sz="1400" dirty="0"/>
              <a:t>Social/emotional</a:t>
            </a:r>
          </a:p>
          <a:p>
            <a:r>
              <a:rPr lang="en-GB" sz="1400" dirty="0"/>
              <a:t>A sense of self</a:t>
            </a:r>
          </a:p>
        </p:txBody>
      </p:sp>
      <p:sp>
        <p:nvSpPr>
          <p:cNvPr id="8" name="TextBox 7">
            <a:extLst>
              <a:ext uri="{FF2B5EF4-FFF2-40B4-BE49-F238E27FC236}">
                <a16:creationId xmlns:a16="http://schemas.microsoft.com/office/drawing/2014/main" id="{04CC586F-CC95-4913-BD4C-96A696489601}"/>
              </a:ext>
            </a:extLst>
          </p:cNvPr>
          <p:cNvSpPr txBox="1"/>
          <p:nvPr/>
        </p:nvSpPr>
        <p:spPr>
          <a:xfrm>
            <a:off x="3467100" y="3767471"/>
            <a:ext cx="1543050" cy="523220"/>
          </a:xfrm>
          <a:prstGeom prst="rect">
            <a:avLst/>
          </a:prstGeom>
          <a:noFill/>
        </p:spPr>
        <p:txBody>
          <a:bodyPr wrap="square" rtlCol="0">
            <a:spAutoFit/>
          </a:bodyPr>
          <a:lstStyle/>
          <a:p>
            <a:r>
              <a:rPr lang="en-GB" sz="1400" dirty="0"/>
              <a:t>Culture</a:t>
            </a:r>
          </a:p>
          <a:p>
            <a:r>
              <a:rPr lang="en-GB" sz="1400" dirty="0"/>
              <a:t>A sense of others</a:t>
            </a:r>
          </a:p>
        </p:txBody>
      </p:sp>
      <p:sp>
        <p:nvSpPr>
          <p:cNvPr id="10" name="TextBox 9">
            <a:extLst>
              <a:ext uri="{FF2B5EF4-FFF2-40B4-BE49-F238E27FC236}">
                <a16:creationId xmlns:a16="http://schemas.microsoft.com/office/drawing/2014/main" id="{39B66010-AD26-4B08-96D9-284BFE17B0AD}"/>
              </a:ext>
            </a:extLst>
          </p:cNvPr>
          <p:cNvSpPr txBox="1"/>
          <p:nvPr/>
        </p:nvSpPr>
        <p:spPr>
          <a:xfrm>
            <a:off x="3467099" y="4685113"/>
            <a:ext cx="1838326" cy="523220"/>
          </a:xfrm>
          <a:prstGeom prst="rect">
            <a:avLst/>
          </a:prstGeom>
          <a:noFill/>
        </p:spPr>
        <p:txBody>
          <a:bodyPr wrap="square" rtlCol="0">
            <a:spAutoFit/>
          </a:bodyPr>
          <a:lstStyle/>
          <a:p>
            <a:r>
              <a:rPr lang="en-GB" sz="1400" dirty="0"/>
              <a:t>Curriculum</a:t>
            </a:r>
          </a:p>
          <a:p>
            <a:r>
              <a:rPr lang="en-GB" sz="1400" dirty="0"/>
              <a:t>A sense of the world</a:t>
            </a:r>
          </a:p>
        </p:txBody>
      </p:sp>
      <p:sp>
        <p:nvSpPr>
          <p:cNvPr id="12" name="Arrow: Left 11">
            <a:extLst>
              <a:ext uri="{FF2B5EF4-FFF2-40B4-BE49-F238E27FC236}">
                <a16:creationId xmlns:a16="http://schemas.microsoft.com/office/drawing/2014/main" id="{23B81A49-9D7E-42FE-8CF2-3DF4290500F1}"/>
              </a:ext>
            </a:extLst>
          </p:cNvPr>
          <p:cNvSpPr/>
          <p:nvPr/>
        </p:nvSpPr>
        <p:spPr>
          <a:xfrm>
            <a:off x="5534025" y="3773422"/>
            <a:ext cx="809625" cy="32385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30D53B45-38CE-42D2-A017-7512FF9A80A2}"/>
              </a:ext>
            </a:extLst>
          </p:cNvPr>
          <p:cNvSpPr/>
          <p:nvPr/>
        </p:nvSpPr>
        <p:spPr>
          <a:xfrm rot="16200000">
            <a:off x="5312806" y="3305806"/>
            <a:ext cx="4032771" cy="923330"/>
          </a:xfrm>
          <a:prstGeom prst="rect">
            <a:avLst/>
          </a:prstGeom>
          <a:noFill/>
        </p:spPr>
        <p:txBody>
          <a:bodyPr wrap="none" lIns="91440" tIns="45720" rIns="91440" bIns="45720">
            <a:spAutoFit/>
          </a:bodyPr>
          <a:lstStyle/>
          <a:p>
            <a:pPr algn="ctr"/>
            <a:r>
              <a:rPr lang="en-US"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Relationships</a:t>
            </a:r>
          </a:p>
        </p:txBody>
      </p:sp>
      <p:sp>
        <p:nvSpPr>
          <p:cNvPr id="15" name="Arrow: Left 14">
            <a:extLst>
              <a:ext uri="{FF2B5EF4-FFF2-40B4-BE49-F238E27FC236}">
                <a16:creationId xmlns:a16="http://schemas.microsoft.com/office/drawing/2014/main" id="{A3EE4483-6B61-4A35-8106-B1FD30FE22AF}"/>
              </a:ext>
            </a:extLst>
          </p:cNvPr>
          <p:cNvSpPr/>
          <p:nvPr/>
        </p:nvSpPr>
        <p:spPr>
          <a:xfrm>
            <a:off x="8348663" y="3767471"/>
            <a:ext cx="809625" cy="32385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a:extLst>
              <a:ext uri="{FF2B5EF4-FFF2-40B4-BE49-F238E27FC236}">
                <a16:creationId xmlns:a16="http://schemas.microsoft.com/office/drawing/2014/main" id="{2B197F18-BAE9-49F9-AF83-1FCEDD7970E7}"/>
              </a:ext>
            </a:extLst>
          </p:cNvPr>
          <p:cNvSpPr txBox="1"/>
          <p:nvPr/>
        </p:nvSpPr>
        <p:spPr>
          <a:xfrm>
            <a:off x="9648233" y="2863421"/>
            <a:ext cx="1543050" cy="307777"/>
          </a:xfrm>
          <a:prstGeom prst="rect">
            <a:avLst/>
          </a:prstGeom>
          <a:noFill/>
        </p:spPr>
        <p:txBody>
          <a:bodyPr wrap="square" rtlCol="0">
            <a:spAutoFit/>
          </a:bodyPr>
          <a:lstStyle/>
          <a:p>
            <a:r>
              <a:rPr lang="en-GB" sz="1400" dirty="0"/>
              <a:t>Family</a:t>
            </a:r>
          </a:p>
        </p:txBody>
      </p:sp>
      <p:sp>
        <p:nvSpPr>
          <p:cNvPr id="20" name="TextBox 19">
            <a:extLst>
              <a:ext uri="{FF2B5EF4-FFF2-40B4-BE49-F238E27FC236}">
                <a16:creationId xmlns:a16="http://schemas.microsoft.com/office/drawing/2014/main" id="{D139C2E7-DC2F-4B9F-AB3A-D5CA3C24067A}"/>
              </a:ext>
            </a:extLst>
          </p:cNvPr>
          <p:cNvSpPr txBox="1"/>
          <p:nvPr/>
        </p:nvSpPr>
        <p:spPr>
          <a:xfrm>
            <a:off x="9622336" y="4685113"/>
            <a:ext cx="1543050" cy="307777"/>
          </a:xfrm>
          <a:prstGeom prst="rect">
            <a:avLst/>
          </a:prstGeom>
          <a:noFill/>
        </p:spPr>
        <p:txBody>
          <a:bodyPr wrap="square" rtlCol="0">
            <a:spAutoFit/>
          </a:bodyPr>
          <a:lstStyle/>
          <a:p>
            <a:r>
              <a:rPr lang="en-GB" sz="1400" dirty="0"/>
              <a:t>Staff</a:t>
            </a:r>
          </a:p>
        </p:txBody>
      </p:sp>
      <p:sp>
        <p:nvSpPr>
          <p:cNvPr id="22" name="TextBox 21">
            <a:extLst>
              <a:ext uri="{FF2B5EF4-FFF2-40B4-BE49-F238E27FC236}">
                <a16:creationId xmlns:a16="http://schemas.microsoft.com/office/drawing/2014/main" id="{0149FBC6-C3B6-46D0-B934-C3B8A9C41440}"/>
              </a:ext>
            </a:extLst>
          </p:cNvPr>
          <p:cNvSpPr txBox="1"/>
          <p:nvPr/>
        </p:nvSpPr>
        <p:spPr>
          <a:xfrm>
            <a:off x="9622336" y="3783544"/>
            <a:ext cx="1543050" cy="307777"/>
          </a:xfrm>
          <a:prstGeom prst="rect">
            <a:avLst/>
          </a:prstGeom>
          <a:noFill/>
        </p:spPr>
        <p:txBody>
          <a:bodyPr wrap="square" rtlCol="0">
            <a:spAutoFit/>
          </a:bodyPr>
          <a:lstStyle/>
          <a:p>
            <a:r>
              <a:rPr lang="en-GB" sz="1400" dirty="0"/>
              <a:t>Peers</a:t>
            </a:r>
          </a:p>
        </p:txBody>
      </p:sp>
      <p:sp>
        <p:nvSpPr>
          <p:cNvPr id="23" name="Rectangle 22">
            <a:extLst>
              <a:ext uri="{FF2B5EF4-FFF2-40B4-BE49-F238E27FC236}">
                <a16:creationId xmlns:a16="http://schemas.microsoft.com/office/drawing/2014/main" id="{14E435E0-D492-4A14-AB98-D52FBF375D62}"/>
              </a:ext>
            </a:extLst>
          </p:cNvPr>
          <p:cNvSpPr/>
          <p:nvPr/>
        </p:nvSpPr>
        <p:spPr>
          <a:xfrm>
            <a:off x="10630473" y="3360009"/>
            <a:ext cx="1421672" cy="923330"/>
          </a:xfrm>
          <a:prstGeom prst="rect">
            <a:avLst/>
          </a:prstGeom>
          <a:noFill/>
        </p:spPr>
        <p:txBody>
          <a:bodyPr wrap="none" lIns="91440" tIns="45720" rIns="91440" bIns="45720">
            <a:spAutoFit/>
          </a:bodyPr>
          <a:lstStyle/>
          <a:p>
            <a:pPr algn="ctr"/>
            <a:r>
              <a:rPr lang="en-US" sz="5400" b="1" cap="none" spc="50" dirty="0">
                <a:ln w="0"/>
                <a:solidFill>
                  <a:schemeClr val="bg2"/>
                </a:solidFill>
                <a:effectLst>
                  <a:innerShdw blurRad="63500" dist="50800" dir="13500000">
                    <a:srgbClr val="000000">
                      <a:alpha val="50000"/>
                    </a:srgbClr>
                  </a:innerShdw>
                </a:effectLst>
              </a:rPr>
              <a:t>Tom</a:t>
            </a:r>
          </a:p>
        </p:txBody>
      </p:sp>
      <p:cxnSp>
        <p:nvCxnSpPr>
          <p:cNvPr id="25" name="Straight Arrow Connector 24">
            <a:extLst>
              <a:ext uri="{FF2B5EF4-FFF2-40B4-BE49-F238E27FC236}">
                <a16:creationId xmlns:a16="http://schemas.microsoft.com/office/drawing/2014/main" id="{D50A6CC9-B070-403B-86C8-FF3A3AAE19E0}"/>
              </a:ext>
            </a:extLst>
          </p:cNvPr>
          <p:cNvCxnSpPr>
            <a:cxnSpLocks/>
          </p:cNvCxnSpPr>
          <p:nvPr/>
        </p:nvCxnSpPr>
        <p:spPr>
          <a:xfrm flipH="1" flipV="1">
            <a:off x="10315575" y="3171198"/>
            <a:ext cx="438150" cy="1888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721CE8AF-C59F-4F7F-B27D-A96E5C7A849B}"/>
              </a:ext>
            </a:extLst>
          </p:cNvPr>
          <p:cNvCxnSpPr>
            <a:cxnSpLocks/>
          </p:cNvCxnSpPr>
          <p:nvPr/>
        </p:nvCxnSpPr>
        <p:spPr>
          <a:xfrm flipH="1">
            <a:off x="10315575" y="4367228"/>
            <a:ext cx="529681" cy="3364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B7161CDF-6594-4018-86E3-76DD26170EA5}"/>
              </a:ext>
            </a:extLst>
          </p:cNvPr>
          <p:cNvCxnSpPr>
            <a:cxnSpLocks/>
          </p:cNvCxnSpPr>
          <p:nvPr/>
        </p:nvCxnSpPr>
        <p:spPr>
          <a:xfrm flipH="1" flipV="1">
            <a:off x="10315575" y="3918151"/>
            <a:ext cx="34945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4553488"/>
      </p:ext>
    </p:extLst>
  </p:cSld>
  <p:clrMapOvr>
    <a:masterClrMapping/>
  </p:clrMapOvr>
</p:sld>
</file>

<file path=ppt/theme/theme1.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TotalTime>
  <Words>338</Words>
  <Application>Microsoft Office PowerPoint</Application>
  <PresentationFormat>Widescreen</PresentationFormat>
  <Paragraphs>36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Norman</dc:creator>
  <cp:lastModifiedBy>Julie Norman</cp:lastModifiedBy>
  <cp:revision>7</cp:revision>
  <dcterms:created xsi:type="dcterms:W3CDTF">2020-11-17T13:35:05Z</dcterms:created>
  <dcterms:modified xsi:type="dcterms:W3CDTF">2020-11-17T16:10:32Z</dcterms:modified>
</cp:coreProperties>
</file>